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477" r:id="rId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B69772-3B0B-43FB-9B88-A8ACA44B131A}" v="17" dt="2021-10-20T12:14:28.487"/>
    <p1510:client id="{34144F07-630D-4746-A6DD-7024292C68C2}" v="2" dt="2021-10-20T11:52:47.413"/>
    <p1510:client id="{5B8C1D38-2BBD-453F-A62F-F55B58A95AEC}" v="3" dt="2021-10-20T12:09:53.613"/>
    <p1510:client id="{8ACCA834-CC71-4B4A-B5D5-34FAABD74D24}" v="96" dt="2021-10-20T15:52:33.206"/>
    <p1510:client id="{A7039770-7447-4AFE-B986-D72A4FFFFFAC}" v="19" dt="2021-10-20T11:58:40.354"/>
    <p1510:client id="{B55D7D28-AA53-4F4E-9689-12E835727D9F}" v="1" dt="2021-10-20T11:53:59.5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ľová Nina Mgr." userId="S::nina.valova@okte.sk::ea37acb9-0815-4070-b7cc-ef06579de19d" providerId="AD" clId="Web-{34144F07-630D-4746-A6DD-7024292C68C2}"/>
    <pc:docChg chg="modSld">
      <pc:chgData name="Vaľová Nina Mgr." userId="S::nina.valova@okte.sk::ea37acb9-0815-4070-b7cc-ef06579de19d" providerId="AD" clId="Web-{34144F07-630D-4746-A6DD-7024292C68C2}" dt="2021-10-20T11:52:47.413" v="1" actId="1076"/>
      <pc:docMkLst>
        <pc:docMk/>
      </pc:docMkLst>
      <pc:sldChg chg="modSp">
        <pc:chgData name="Vaľová Nina Mgr." userId="S::nina.valova@okte.sk::ea37acb9-0815-4070-b7cc-ef06579de19d" providerId="AD" clId="Web-{34144F07-630D-4746-A6DD-7024292C68C2}" dt="2021-10-20T11:52:47.413" v="1" actId="1076"/>
        <pc:sldMkLst>
          <pc:docMk/>
          <pc:sldMk cId="3132859362" sldId="476"/>
        </pc:sldMkLst>
        <pc:grpChg chg="mod">
          <ac:chgData name="Vaľová Nina Mgr." userId="S::nina.valova@okte.sk::ea37acb9-0815-4070-b7cc-ef06579de19d" providerId="AD" clId="Web-{34144F07-630D-4746-A6DD-7024292C68C2}" dt="2021-10-20T11:52:40.522" v="0" actId="1076"/>
          <ac:grpSpMkLst>
            <pc:docMk/>
            <pc:sldMk cId="3132859362" sldId="476"/>
            <ac:grpSpMk id="248" creationId="{ADDE0295-EB9F-4B68-9376-51E44069F1C5}"/>
          </ac:grpSpMkLst>
        </pc:grpChg>
        <pc:grpChg chg="mod">
          <ac:chgData name="Vaľová Nina Mgr." userId="S::nina.valova@okte.sk::ea37acb9-0815-4070-b7cc-ef06579de19d" providerId="AD" clId="Web-{34144F07-630D-4746-A6DD-7024292C68C2}" dt="2021-10-20T11:52:47.413" v="1" actId="1076"/>
          <ac:grpSpMkLst>
            <pc:docMk/>
            <pc:sldMk cId="3132859362" sldId="476"/>
            <ac:grpSpMk id="254" creationId="{9155646C-6FDA-43B5-8E65-F5D6415FE680}"/>
          </ac:grpSpMkLst>
        </pc:grpChg>
      </pc:sldChg>
    </pc:docChg>
  </pc:docChgLst>
  <pc:docChgLst>
    <pc:chgData name="Boháč Marián" userId="5b6539d6-1f08-4ed5-a547-9546877d55dd" providerId="ADAL" clId="{20B69772-3B0B-43FB-9B88-A8ACA44B131A}"/>
    <pc:docChg chg="delSld modSld">
      <pc:chgData name="Boháč Marián" userId="5b6539d6-1f08-4ed5-a547-9546877d55dd" providerId="ADAL" clId="{20B69772-3B0B-43FB-9B88-A8ACA44B131A}" dt="2021-10-20T12:14:28.487" v="10" actId="113"/>
      <pc:docMkLst>
        <pc:docMk/>
      </pc:docMkLst>
      <pc:sldChg chg="del">
        <pc:chgData name="Boháč Marián" userId="5b6539d6-1f08-4ed5-a547-9546877d55dd" providerId="ADAL" clId="{20B69772-3B0B-43FB-9B88-A8ACA44B131A}" dt="2021-10-20T12:13:19.179" v="8" actId="47"/>
        <pc:sldMkLst>
          <pc:docMk/>
          <pc:sldMk cId="3132859362" sldId="476"/>
        </pc:sldMkLst>
      </pc:sldChg>
      <pc:sldChg chg="modSp mod">
        <pc:chgData name="Boháč Marián" userId="5b6539d6-1f08-4ed5-a547-9546877d55dd" providerId="ADAL" clId="{20B69772-3B0B-43FB-9B88-A8ACA44B131A}" dt="2021-10-20T12:14:28.487" v="10" actId="113"/>
        <pc:sldMkLst>
          <pc:docMk/>
          <pc:sldMk cId="28941512" sldId="477"/>
        </pc:sldMkLst>
        <pc:graphicFrameChg chg="mod">
          <ac:chgData name="Boháč Marián" userId="5b6539d6-1f08-4ed5-a547-9546877d55dd" providerId="ADAL" clId="{20B69772-3B0B-43FB-9B88-A8ACA44B131A}" dt="2021-10-20T12:14:13.832" v="9" actId="113"/>
          <ac:graphicFrameMkLst>
            <pc:docMk/>
            <pc:sldMk cId="28941512" sldId="477"/>
            <ac:graphicFrameMk id="26" creationId="{D462F710-77C1-4902-A6CE-A68D4EC14451}"/>
          </ac:graphicFrameMkLst>
        </pc:graphicFrameChg>
        <pc:graphicFrameChg chg="mod">
          <ac:chgData name="Boháč Marián" userId="5b6539d6-1f08-4ed5-a547-9546877d55dd" providerId="ADAL" clId="{20B69772-3B0B-43FB-9B88-A8ACA44B131A}" dt="2021-10-20T12:14:28.487" v="10" actId="113"/>
          <ac:graphicFrameMkLst>
            <pc:docMk/>
            <pc:sldMk cId="28941512" sldId="477"/>
            <ac:graphicFrameMk id="213" creationId="{153D6E75-96FA-4F07-99AB-4EDDBD794C72}"/>
          </ac:graphicFrameMkLst>
        </pc:graphicFrameChg>
      </pc:sldChg>
    </pc:docChg>
  </pc:docChgLst>
  <pc:docChgLst>
    <pc:chgData name="Vaľová Nina Mgr." userId="S::nina.valova@okte.sk::ea37acb9-0815-4070-b7cc-ef06579de19d" providerId="AD" clId="Web-{5B8C1D38-2BBD-453F-A62F-F55B58A95AEC}"/>
    <pc:docChg chg="modSld">
      <pc:chgData name="Vaľová Nina Mgr." userId="S::nina.valova@okte.sk::ea37acb9-0815-4070-b7cc-ef06579de19d" providerId="AD" clId="Web-{5B8C1D38-2BBD-453F-A62F-F55B58A95AEC}" dt="2021-10-20T12:09:53.613" v="2"/>
      <pc:docMkLst>
        <pc:docMk/>
      </pc:docMkLst>
      <pc:sldChg chg="delSp modSp">
        <pc:chgData name="Vaľová Nina Mgr." userId="S::nina.valova@okte.sk::ea37acb9-0815-4070-b7cc-ef06579de19d" providerId="AD" clId="Web-{5B8C1D38-2BBD-453F-A62F-F55B58A95AEC}" dt="2021-10-20T12:09:53.613" v="2"/>
        <pc:sldMkLst>
          <pc:docMk/>
          <pc:sldMk cId="3132859362" sldId="476"/>
        </pc:sldMkLst>
        <pc:spChg chg="mod">
          <ac:chgData name="Vaľová Nina Mgr." userId="S::nina.valova@okte.sk::ea37acb9-0815-4070-b7cc-ef06579de19d" providerId="AD" clId="Web-{5B8C1D38-2BBD-453F-A62F-F55B58A95AEC}" dt="2021-10-20T12:09:50.004" v="0" actId="1076"/>
          <ac:spMkLst>
            <pc:docMk/>
            <pc:sldMk cId="3132859362" sldId="476"/>
            <ac:spMk id="212" creationId="{9FDC54EA-78B0-456F-9433-4BA38C61BFE2}"/>
          </ac:spMkLst>
        </pc:spChg>
        <pc:cxnChg chg="del mod">
          <ac:chgData name="Vaľová Nina Mgr." userId="S::nina.valova@okte.sk::ea37acb9-0815-4070-b7cc-ef06579de19d" providerId="AD" clId="Web-{5B8C1D38-2BBD-453F-A62F-F55B58A95AEC}" dt="2021-10-20T12:09:53.613" v="2"/>
          <ac:cxnSpMkLst>
            <pc:docMk/>
            <pc:sldMk cId="3132859362" sldId="476"/>
            <ac:cxnSpMk id="164" creationId="{35D96DD2-E534-49F5-8D92-427C4FFA7FA2}"/>
          </ac:cxnSpMkLst>
        </pc:cxnChg>
      </pc:sldChg>
    </pc:docChg>
  </pc:docChgLst>
  <pc:docChgLst>
    <pc:chgData name="Porubská Simona" userId="e692fd1c-80b1-4cfb-976b-ed66825cfee3" providerId="ADAL" clId="{8ACCA834-CC71-4B4A-B5D5-34FAABD74D24}"/>
    <pc:docChg chg="custSel modSld">
      <pc:chgData name="Porubská Simona" userId="e692fd1c-80b1-4cfb-976b-ed66825cfee3" providerId="ADAL" clId="{8ACCA834-CC71-4B4A-B5D5-34FAABD74D24}" dt="2021-10-20T16:02:42.424" v="666" actId="14100"/>
      <pc:docMkLst>
        <pc:docMk/>
      </pc:docMkLst>
      <pc:sldChg chg="addSp modSp mod">
        <pc:chgData name="Porubská Simona" userId="e692fd1c-80b1-4cfb-976b-ed66825cfee3" providerId="ADAL" clId="{8ACCA834-CC71-4B4A-B5D5-34FAABD74D24}" dt="2021-10-20T16:02:42.424" v="666" actId="14100"/>
        <pc:sldMkLst>
          <pc:docMk/>
          <pc:sldMk cId="28941512" sldId="477"/>
        </pc:sldMkLst>
        <pc:spChg chg="add mod">
          <ac:chgData name="Porubská Simona" userId="e692fd1c-80b1-4cfb-976b-ed66825cfee3" providerId="ADAL" clId="{8ACCA834-CC71-4B4A-B5D5-34FAABD74D24}" dt="2021-10-20T16:01:48.933" v="664" actId="14100"/>
          <ac:spMkLst>
            <pc:docMk/>
            <pc:sldMk cId="28941512" sldId="477"/>
            <ac:spMk id="2" creationId="{C95DDBD1-40AE-4420-9B8B-96AC863498C9}"/>
          </ac:spMkLst>
        </pc:spChg>
        <pc:spChg chg="mod">
          <ac:chgData name="Porubská Simona" userId="e692fd1c-80b1-4cfb-976b-ed66825cfee3" providerId="ADAL" clId="{8ACCA834-CC71-4B4A-B5D5-34FAABD74D24}" dt="2021-10-20T16:01:14.053" v="663" actId="20577"/>
          <ac:spMkLst>
            <pc:docMk/>
            <pc:sldMk cId="28941512" sldId="477"/>
            <ac:spMk id="4" creationId="{9FF88117-00D8-4301-B381-657D4673CE8D}"/>
          </ac:spMkLst>
        </pc:spChg>
        <pc:spChg chg="mod">
          <ac:chgData name="Porubská Simona" userId="e692fd1c-80b1-4cfb-976b-ed66825cfee3" providerId="ADAL" clId="{8ACCA834-CC71-4B4A-B5D5-34FAABD74D24}" dt="2021-10-20T15:50:57.498" v="339" actId="20577"/>
          <ac:spMkLst>
            <pc:docMk/>
            <pc:sldMk cId="28941512" sldId="477"/>
            <ac:spMk id="16" creationId="{9FDC54EA-78B0-456F-9433-4BA38C61BFE2}"/>
          </ac:spMkLst>
        </pc:spChg>
        <pc:spChg chg="mod">
          <ac:chgData name="Porubská Simona" userId="e692fd1c-80b1-4cfb-976b-ed66825cfee3" providerId="ADAL" clId="{8ACCA834-CC71-4B4A-B5D5-34FAABD74D24}" dt="2021-10-20T15:51:05.331" v="352" actId="20577"/>
          <ac:spMkLst>
            <pc:docMk/>
            <pc:sldMk cId="28941512" sldId="477"/>
            <ac:spMk id="20" creationId="{EB02B942-1BAD-44A8-8A2D-C6FE39D11F1A}"/>
          </ac:spMkLst>
        </pc:spChg>
        <pc:spChg chg="mod">
          <ac:chgData name="Porubská Simona" userId="e692fd1c-80b1-4cfb-976b-ed66825cfee3" providerId="ADAL" clId="{8ACCA834-CC71-4B4A-B5D5-34FAABD74D24}" dt="2021-10-20T15:47:06.408" v="241" actId="20577"/>
          <ac:spMkLst>
            <pc:docMk/>
            <pc:sldMk cId="28941512" sldId="477"/>
            <ac:spMk id="53" creationId="{456B8764-41D5-474E-9F45-C52D7602A301}"/>
          </ac:spMkLst>
        </pc:spChg>
        <pc:spChg chg="mod">
          <ac:chgData name="Porubská Simona" userId="e692fd1c-80b1-4cfb-976b-ed66825cfee3" providerId="ADAL" clId="{8ACCA834-CC71-4B4A-B5D5-34FAABD74D24}" dt="2021-10-20T16:02:34.040" v="665" actId="14100"/>
          <ac:spMkLst>
            <pc:docMk/>
            <pc:sldMk cId="28941512" sldId="477"/>
            <ac:spMk id="98" creationId="{0CB2EA92-5BBF-411B-AC73-2E5B565BA111}"/>
          </ac:spMkLst>
        </pc:spChg>
        <pc:spChg chg="mod">
          <ac:chgData name="Porubská Simona" userId="e692fd1c-80b1-4cfb-976b-ed66825cfee3" providerId="ADAL" clId="{8ACCA834-CC71-4B4A-B5D5-34FAABD74D24}" dt="2021-10-20T15:56:02.947" v="577" actId="20577"/>
          <ac:spMkLst>
            <pc:docMk/>
            <pc:sldMk cId="28941512" sldId="477"/>
            <ac:spMk id="101" creationId="{05EB1644-C8D9-429C-B20D-A0BC5F65C2DF}"/>
          </ac:spMkLst>
        </pc:spChg>
        <pc:spChg chg="mod">
          <ac:chgData name="Porubská Simona" userId="e692fd1c-80b1-4cfb-976b-ed66825cfee3" providerId="ADAL" clId="{8ACCA834-CC71-4B4A-B5D5-34FAABD74D24}" dt="2021-10-20T16:02:42.424" v="666" actId="14100"/>
          <ac:spMkLst>
            <pc:docMk/>
            <pc:sldMk cId="28941512" sldId="477"/>
            <ac:spMk id="104" creationId="{F0324C81-6421-4D21-816B-FE7BF592F7A8}"/>
          </ac:spMkLst>
        </pc:spChg>
        <pc:graphicFrameChg chg="mod">
          <ac:chgData name="Porubská Simona" userId="e692fd1c-80b1-4cfb-976b-ed66825cfee3" providerId="ADAL" clId="{8ACCA834-CC71-4B4A-B5D5-34FAABD74D24}" dt="2021-10-20T15:52:33.206" v="364" actId="20577"/>
          <ac:graphicFrameMkLst>
            <pc:docMk/>
            <pc:sldMk cId="28941512" sldId="477"/>
            <ac:graphicFrameMk id="26" creationId="{D462F710-77C1-4902-A6CE-A68D4EC14451}"/>
          </ac:graphicFrameMkLst>
        </pc:graphicFrameChg>
        <pc:graphicFrameChg chg="mod modGraphic">
          <ac:chgData name="Porubská Simona" userId="e692fd1c-80b1-4cfb-976b-ed66825cfee3" providerId="ADAL" clId="{8ACCA834-CC71-4B4A-B5D5-34FAABD74D24}" dt="2021-10-20T15:50:53.590" v="337" actId="20577"/>
          <ac:graphicFrameMkLst>
            <pc:docMk/>
            <pc:sldMk cId="28941512" sldId="477"/>
            <ac:graphicFrameMk id="213" creationId="{153D6E75-96FA-4F07-99AB-4EDDBD794C72}"/>
          </ac:graphicFrameMkLst>
        </pc:graphicFrameChg>
      </pc:sldChg>
    </pc:docChg>
  </pc:docChgLst>
  <pc:docChgLst>
    <pc:chgData name="Vaľová Nina Mgr." userId="S::nina.valova@okte.sk::ea37acb9-0815-4070-b7cc-ef06579de19d" providerId="AD" clId="Web-{A7039770-7447-4AFE-B986-D72A4FFFFFAC}"/>
    <pc:docChg chg="addSld modSld">
      <pc:chgData name="Vaľová Nina Mgr." userId="S::nina.valova@okte.sk::ea37acb9-0815-4070-b7cc-ef06579de19d" providerId="AD" clId="Web-{A7039770-7447-4AFE-B986-D72A4FFFFFAC}" dt="2021-10-20T11:58:40.354" v="32"/>
      <pc:docMkLst>
        <pc:docMk/>
      </pc:docMkLst>
      <pc:sldChg chg="delSp modSp">
        <pc:chgData name="Vaľová Nina Mgr." userId="S::nina.valova@okte.sk::ea37acb9-0815-4070-b7cc-ef06579de19d" providerId="AD" clId="Web-{A7039770-7447-4AFE-B986-D72A4FFFFFAC}" dt="2021-10-20T11:56:13.679" v="10"/>
        <pc:sldMkLst>
          <pc:docMk/>
          <pc:sldMk cId="3132859362" sldId="476"/>
        </pc:sldMkLst>
        <pc:spChg chg="del mod">
          <ac:chgData name="Vaľová Nina Mgr." userId="S::nina.valova@okte.sk::ea37acb9-0815-4070-b7cc-ef06579de19d" providerId="AD" clId="Web-{A7039770-7447-4AFE-B986-D72A4FFFFFAC}" dt="2021-10-20T11:56:13.679" v="10"/>
          <ac:spMkLst>
            <pc:docMk/>
            <pc:sldMk cId="3132859362" sldId="476"/>
            <ac:spMk id="155" creationId="{E43AB663-D8EC-4D63-A96C-6BD636777661}"/>
          </ac:spMkLst>
        </pc:spChg>
        <pc:graphicFrameChg chg="del">
          <ac:chgData name="Vaľová Nina Mgr." userId="S::nina.valova@okte.sk::ea37acb9-0815-4070-b7cc-ef06579de19d" providerId="AD" clId="Web-{A7039770-7447-4AFE-B986-D72A4FFFFFAC}" dt="2021-10-20T11:56:07.976" v="8"/>
          <ac:graphicFrameMkLst>
            <pc:docMk/>
            <pc:sldMk cId="3132859362" sldId="476"/>
            <ac:graphicFrameMk id="160" creationId="{3871CB86-D340-483C-8BF9-CE36726D296B}"/>
          </ac:graphicFrameMkLst>
        </pc:graphicFrameChg>
        <pc:graphicFrameChg chg="del">
          <ac:chgData name="Vaľová Nina Mgr." userId="S::nina.valova@okte.sk::ea37acb9-0815-4070-b7cc-ef06579de19d" providerId="AD" clId="Web-{A7039770-7447-4AFE-B986-D72A4FFFFFAC}" dt="2021-10-20T11:56:09.757" v="9"/>
          <ac:graphicFrameMkLst>
            <pc:docMk/>
            <pc:sldMk cId="3132859362" sldId="476"/>
            <ac:graphicFrameMk id="222" creationId="{D462F710-77C1-4902-A6CE-A68D4EC14451}"/>
          </ac:graphicFrameMkLst>
        </pc:graphicFrameChg>
      </pc:sldChg>
      <pc:sldChg chg="addSp delSp modSp new">
        <pc:chgData name="Vaľová Nina Mgr." userId="S::nina.valova@okte.sk::ea37acb9-0815-4070-b7cc-ef06579de19d" providerId="AD" clId="Web-{A7039770-7447-4AFE-B986-D72A4FFFFFAC}" dt="2021-10-20T11:58:40.354" v="32"/>
        <pc:sldMkLst>
          <pc:docMk/>
          <pc:sldMk cId="28941512" sldId="477"/>
        </pc:sldMkLst>
        <pc:spChg chg="del">
          <ac:chgData name="Vaľová Nina Mgr." userId="S::nina.valova@okte.sk::ea37acb9-0815-4070-b7cc-ef06579de19d" providerId="AD" clId="Web-{A7039770-7447-4AFE-B986-D72A4FFFFFAC}" dt="2021-10-20T11:55:39.616" v="4"/>
          <ac:spMkLst>
            <pc:docMk/>
            <pc:sldMk cId="28941512" sldId="477"/>
            <ac:spMk id="2" creationId="{E317264F-0447-4360-9F75-608AEB61C9BA}"/>
          </ac:spMkLst>
        </pc:spChg>
        <pc:spChg chg="del">
          <ac:chgData name="Vaľová Nina Mgr." userId="S::nina.valova@okte.sk::ea37acb9-0815-4070-b7cc-ef06579de19d" providerId="AD" clId="Web-{A7039770-7447-4AFE-B986-D72A4FFFFFAC}" dt="2021-10-20T11:55:38.366" v="3"/>
          <ac:spMkLst>
            <pc:docMk/>
            <pc:sldMk cId="28941512" sldId="477"/>
            <ac:spMk id="3" creationId="{87135C0F-4DB3-4754-A5C9-057EA3CBB946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4" creationId="{9FF88117-00D8-4301-B381-657D4673CE8D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5" creationId="{E43AB663-D8EC-4D63-A96C-6BD636777661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15" creationId="{FF4644C0-398E-48E7-BBCB-FE663DF649E4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16" creationId="{9FDC54EA-78B0-456F-9433-4BA38C61BFE2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18" creationId="{4CEBCFA7-DF1F-40BC-9BA0-7D7B30E874BE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20" creationId="{EB02B942-1BAD-44A8-8A2D-C6FE39D11F1A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23" creationId="{8A6198A6-DE2D-411C-9A16-3832058235C2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24" creationId="{7379546B-2FF3-40CB-A73B-6EE7B4743F3A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25" creationId="{A34E2660-A38C-4BC0-9232-7CDC51A776CA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28" creationId="{72B8FF75-C423-4FB6-BEAC-0367016571BF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32" creationId="{3A7F2F25-A21D-4641-91F0-227A18E7C097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33" creationId="{A98F4CFB-E6CD-4C0A-B8A8-221A3058750B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35" creationId="{B5630850-C8A5-4EFC-9424-DC7A42242B98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37" creationId="{FBC04C9C-E1EA-4F8D-B1BB-59D3D063F00D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38" creationId="{CB23A7CE-40CA-48BF-8FE5-816858874F2E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40" creationId="{A6DAED66-8BDE-4117-A640-8F6542376444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41" creationId="{ED5FF5F5-BDB4-4DD1-9120-91A0712492E6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42" creationId="{F16C4547-B69E-44C3-A584-B4439A8F7BE0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43" creationId="{EF607356-0A53-4EC9-9E54-FE9ED34B62D8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44" creationId="{FECA1652-F171-4062-BF38-282F39C4C6CC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45" creationId="{4D68C73E-1D2D-4213-9CC4-8B728EA6A418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46" creationId="{D5ACB156-B751-41A6-A00C-7F2AAD6B5AF3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47" creationId="{9C7C684E-9B3D-40E4-874E-9F05F523AD92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48" creationId="{9EA06881-FF6D-48BF-A420-9532D8C8C80C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49" creationId="{B2BE4C66-1219-4F2A-8C27-1FA56E76FC44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50" creationId="{40D8A973-2A5E-4C8B-9356-D23691BBBBFF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51" creationId="{51498BB9-5AA8-492B-AE3C-9FD138D9862A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52" creationId="{F0A8EC68-94B6-4CB9-8B41-75234921B601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53" creationId="{456B8764-41D5-474E-9F45-C52D7602A301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54" creationId="{E03B9AAE-262E-4A02-9521-414FDA3AABEF}"/>
          </ac:spMkLst>
        </pc:spChg>
        <pc:spChg chg="add del">
          <ac:chgData name="Vaľová Nina Mgr." userId="S::nina.valova@okte.sk::ea37acb9-0815-4070-b7cc-ef06579de19d" providerId="AD" clId="Web-{A7039770-7447-4AFE-B986-D72A4FFFFFAC}" dt="2021-10-20T11:56:02.585" v="7"/>
          <ac:spMkLst>
            <pc:docMk/>
            <pc:sldMk cId="28941512" sldId="477"/>
            <ac:spMk id="56" creationId="{2B19F2A2-5004-41CD-89E2-BE001FAD0DBE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57" creationId="{E5B77665-BB72-458F-ABA3-6519D80D0502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60" creationId="{592B5C73-5A71-4D4E-9E52-4B04D3B2FEA1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63" creationId="{476AA556-E8C4-462D-9DCD-CF76C899C957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66" creationId="{BFBDA00E-2562-41A8-A7BF-227438268065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69" creationId="{B405EF9F-C5DC-4C50-A52B-3B48DB87BE21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72" creationId="{C013D3B7-64FF-415C-86E9-950335FC309E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75" creationId="{50CD3839-110D-4768-AFED-01925DB2BE3D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78" creationId="{841E3E88-BB2F-4E8C-9652-DF05B05E7AF0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81" creationId="{0FCE0DAD-A589-4709-AC16-29FA10AB3355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84" creationId="{44AAD5B8-77E3-4E52-BFE7-169EEBDE3BBE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87" creationId="{56F208EC-F957-43F4-9314-D03B36F7038A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90" creationId="{C589BFAC-0D25-4620-9AE9-4B852BA34597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93" creationId="{FF8283D1-9B66-4A92-817A-B86160141F45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98" creationId="{0CB2EA92-5BBF-411B-AC73-2E5B565BA111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101" creationId="{05EB1644-C8D9-429C-B20D-A0BC5F65C2DF}"/>
          </ac:spMkLst>
        </pc:spChg>
        <pc:spChg chg="add">
          <ac:chgData name="Vaľová Nina Mgr." userId="S::nina.valova@okte.sk::ea37acb9-0815-4070-b7cc-ef06579de19d" providerId="AD" clId="Web-{A7039770-7447-4AFE-B986-D72A4FFFFFAC}" dt="2021-10-20T11:55:07.256" v="2"/>
          <ac:spMkLst>
            <pc:docMk/>
            <pc:sldMk cId="28941512" sldId="477"/>
            <ac:spMk id="104" creationId="{F0324C81-6421-4D21-816B-FE7BF592F7A8}"/>
          </ac:spMkLst>
        </pc:spChg>
        <pc:spChg chg="add del mod">
          <ac:chgData name="Vaľová Nina Mgr." userId="S::nina.valova@okte.sk::ea37acb9-0815-4070-b7cc-ef06579de19d" providerId="AD" clId="Web-{A7039770-7447-4AFE-B986-D72A4FFFFFAC}" dt="2021-10-20T11:56:43.508" v="16"/>
          <ac:spMkLst>
            <pc:docMk/>
            <pc:sldMk cId="28941512" sldId="477"/>
            <ac:spMk id="179" creationId="{FF25DEA8-F845-4D76-AB94-4229F19D91CA}"/>
          </ac:spMkLst>
        </pc:s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7" creationId="{1A49F898-480E-459F-8637-741D1BBB2CB8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8" creationId="{8F56B712-24EF-4DAE-9FA1-EE8984EC6D2B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9" creationId="{C9D104DF-80D7-4C19-9BB0-A13F5624581D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11" creationId="{556B723C-454C-46DA-9B08-1CF9695B4A10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12" creationId="{A503FD34-634F-405B-B4D6-9D3531A8C515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13" creationId="{E845947F-13C9-440E-A1FD-A276C95A0844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17" creationId="{57AE82AA-30FE-4E23-A852-453C43380F4A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19" creationId="{8001905C-9F90-4715-9A6A-1C78DD8327F2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21" creationId="{20074E98-4F3F-4183-BE3A-454A448BC164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22" creationId="{4448AFA3-11A1-4454-B6DE-75543D39AC1D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27" creationId="{CF93CA47-0C01-4FF4-98B5-F0AFB8F0956C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29" creationId="{AD24C645-54F5-4921-B531-25C8788689F4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30" creationId="{A9637823-B830-4AD2-ACD1-BE4022BA1D4D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34" creationId="{08BE1512-9CE0-4CFF-9C5D-6C7C2A751861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36" creationId="{51811700-F1ED-42D8-A4C3-562F5F3D5268}"/>
          </ac:grpSpMkLst>
        </pc:grpChg>
        <pc:grpChg chg="add">
          <ac:chgData name="Vaľová Nina Mgr." userId="S::nina.valova@okte.sk::ea37acb9-0815-4070-b7cc-ef06579de19d" providerId="AD" clId="Web-{A7039770-7447-4AFE-B986-D72A4FFFFFAC}" dt="2021-10-20T11:55:07.256" v="2"/>
          <ac:grpSpMkLst>
            <pc:docMk/>
            <pc:sldMk cId="28941512" sldId="477"/>
            <ac:grpSpMk id="39" creationId="{309FDFC0-D075-4B10-9CBF-2818F3978F61}"/>
          </ac:grpSpMkLst>
        </pc:grpChg>
        <pc:graphicFrameChg chg="add del modGraphic">
          <ac:chgData name="Vaľová Nina Mgr." userId="S::nina.valova@okte.sk::ea37acb9-0815-4070-b7cc-ef06579de19d" providerId="AD" clId="Web-{A7039770-7447-4AFE-B986-D72A4FFFFFAC}" dt="2021-10-20T11:57:27.587" v="22"/>
          <ac:graphicFrameMkLst>
            <pc:docMk/>
            <pc:sldMk cId="28941512" sldId="477"/>
            <ac:graphicFrameMk id="10" creationId="{3871CB86-D340-483C-8BF9-CE36726D296B}"/>
          </ac:graphicFrameMkLst>
        </pc:graphicFrameChg>
        <pc:graphicFrameChg chg="add modGraphic">
          <ac:chgData name="Vaľová Nina Mgr." userId="S::nina.valova@okte.sk::ea37acb9-0815-4070-b7cc-ef06579de19d" providerId="AD" clId="Web-{A7039770-7447-4AFE-B986-D72A4FFFFFAC}" dt="2021-10-20T11:56:32.867" v="13" actId="20577"/>
          <ac:graphicFrameMkLst>
            <pc:docMk/>
            <pc:sldMk cId="28941512" sldId="477"/>
            <ac:graphicFrameMk id="26" creationId="{D462F710-77C1-4902-A6CE-A68D4EC14451}"/>
          </ac:graphicFrameMkLst>
        </pc:graphicFrameChg>
        <pc:graphicFrameChg chg="add mod modGraphic">
          <ac:chgData name="Vaľová Nina Mgr." userId="S::nina.valova@okte.sk::ea37acb9-0815-4070-b7cc-ef06579de19d" providerId="AD" clId="Web-{A7039770-7447-4AFE-B986-D72A4FFFFFAC}" dt="2021-10-20T11:58:06.072" v="29" actId="20577"/>
          <ac:graphicFrameMkLst>
            <pc:docMk/>
            <pc:sldMk cId="28941512" sldId="477"/>
            <ac:graphicFrameMk id="213" creationId="{153D6E75-96FA-4F07-99AB-4EDDBD794C72}"/>
          </ac:graphicFrameMkLst>
        </pc:graphicFrameChg>
        <pc:graphicFrameChg chg="add del mod">
          <ac:chgData name="Vaľová Nina Mgr." userId="S::nina.valova@okte.sk::ea37acb9-0815-4070-b7cc-ef06579de19d" providerId="AD" clId="Web-{A7039770-7447-4AFE-B986-D72A4FFFFFAC}" dt="2021-10-20T11:58:40.354" v="32"/>
          <ac:graphicFrameMkLst>
            <pc:docMk/>
            <pc:sldMk cId="28941512" sldId="477"/>
            <ac:graphicFrameMk id="287" creationId="{40E5ABD4-0D62-43FD-9957-85DA05D70C8C}"/>
          </ac:graphicFrameMkLst>
        </pc:graphicFrameChg>
        <pc:picChg chg="add">
          <ac:chgData name="Vaľová Nina Mgr." userId="S::nina.valova@okte.sk::ea37acb9-0815-4070-b7cc-ef06579de19d" providerId="AD" clId="Web-{A7039770-7447-4AFE-B986-D72A4FFFFFAC}" dt="2021-10-20T11:55:07.256" v="2"/>
          <ac:picMkLst>
            <pc:docMk/>
            <pc:sldMk cId="28941512" sldId="477"/>
            <ac:picMk id="97" creationId="{2EF38630-45BC-4A3A-BD42-5DCEF103C4D7}"/>
          </ac:picMkLst>
        </pc:picChg>
        <pc:picChg chg="add">
          <ac:chgData name="Vaľová Nina Mgr." userId="S::nina.valova@okte.sk::ea37acb9-0815-4070-b7cc-ef06579de19d" providerId="AD" clId="Web-{A7039770-7447-4AFE-B986-D72A4FFFFFAC}" dt="2021-10-20T11:55:07.256" v="2"/>
          <ac:picMkLst>
            <pc:docMk/>
            <pc:sldMk cId="28941512" sldId="477"/>
            <ac:picMk id="100" creationId="{0068D760-9C97-4544-8577-48944C0520EA}"/>
          </ac:picMkLst>
        </pc:picChg>
        <pc:picChg chg="add">
          <ac:chgData name="Vaľová Nina Mgr." userId="S::nina.valova@okte.sk::ea37acb9-0815-4070-b7cc-ef06579de19d" providerId="AD" clId="Web-{A7039770-7447-4AFE-B986-D72A4FFFFFAC}" dt="2021-10-20T11:55:07.256" v="2"/>
          <ac:picMkLst>
            <pc:docMk/>
            <pc:sldMk cId="28941512" sldId="477"/>
            <ac:picMk id="103" creationId="{E1B8AED0-A4E6-4001-8A53-3502E897F39D}"/>
          </ac:picMkLst>
        </pc:pic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6" creationId="{CD474914-6481-4502-850D-EA47B6096213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14" creationId="{35D96DD2-E534-49F5-8D92-427C4FFA7FA2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31" creationId="{80B786CC-955F-4CEE-88B3-A5F0678A8480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55" creationId="{D7AAA552-3EE9-4750-9DE5-EAE687FFA52F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58" creationId="{0E90B577-ADC8-4C4E-ABA0-869E23A7C1FF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59" creationId="{2D6974E4-9605-4E0F-B97E-E17A1C2761BB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61" creationId="{84D997FF-DFD1-4096-AD11-175DFC449FE5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62" creationId="{B6EB71DC-1C48-4894-9EEF-6E87F0AD8690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64" creationId="{C8C10DCA-FD20-4B40-8318-0AB8FDCD1FBE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65" creationId="{5B243D46-E5BC-40CE-BC53-97567FF88A9D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67" creationId="{F06ACA5D-A52C-4853-A86E-7D10B5041228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68" creationId="{5D805C29-4C1E-426E-AA56-93C6EEEABD84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70" creationId="{193B5873-0CC7-4B8C-91F9-FFFB98AAF769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71" creationId="{2972F037-A6D1-469F-B0D1-68EF03B1C89F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73" creationId="{92255ABE-046A-4792-AE70-76903A3AF9BD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74" creationId="{E0796167-2A37-4FC3-BF82-781675028E2E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76" creationId="{64B8CB4F-9105-451D-A91C-A69F74C34DF9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77" creationId="{BF17BF50-AFBA-4F2E-8325-FA2B884F3288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79" creationId="{EEED34C8-0A04-4C05-B879-B71F5B8DF72D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80" creationId="{AB4BA36E-ADAB-465F-A39C-0C16A55572A4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82" creationId="{58719C48-44B2-4B11-929E-D22EB5B96105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83" creationId="{76D69DD6-B4B8-423F-893B-1B70B1A5A870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85" creationId="{BE717BA2-26E4-49D6-8144-2E5E198D2249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86" creationId="{DF5A45F7-062F-4551-B6DD-DCE4019960AB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88" creationId="{ED43A100-765F-443C-9BCF-563F7899A629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89" creationId="{C16E83B8-3604-4EFC-9F49-D1E41DC66EA0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91" creationId="{D3E96B42-451A-4EBA-A0F7-EDE93AF207B0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92" creationId="{788014F5-B549-4506-8A59-7460DA701AE4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94" creationId="{C6A4887F-13E5-4D47-83F9-0000A32E7CB8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95" creationId="{72BF4C32-1B3B-4AF7-90DA-D6E93A148CF4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96" creationId="{933C7BC3-BA68-4FA9-AC7C-B58C069DB758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99" creationId="{A0648F84-B06B-4911-9CB7-B8BFB445152A}"/>
          </ac:cxnSpMkLst>
        </pc:cxnChg>
        <pc:cxnChg chg="add">
          <ac:chgData name="Vaľová Nina Mgr." userId="S::nina.valova@okte.sk::ea37acb9-0815-4070-b7cc-ef06579de19d" providerId="AD" clId="Web-{A7039770-7447-4AFE-B986-D72A4FFFFFAC}" dt="2021-10-20T11:55:07.256" v="2"/>
          <ac:cxnSpMkLst>
            <pc:docMk/>
            <pc:sldMk cId="28941512" sldId="477"/>
            <ac:cxnSpMk id="102" creationId="{9BD0BC32-10D0-4473-A8E4-4EE34A50D7E1}"/>
          </ac:cxnSpMkLst>
        </pc:cxnChg>
      </pc:sldChg>
    </pc:docChg>
  </pc:docChgLst>
  <pc:docChgLst>
    <pc:chgData name="Vaľová Nina Mgr." userId="S::nina.valova@okte.sk::ea37acb9-0815-4070-b7cc-ef06579de19d" providerId="AD" clId="Web-{B55D7D28-AA53-4F4E-9689-12E835727D9F}"/>
    <pc:docChg chg="modSld">
      <pc:chgData name="Vaľová Nina Mgr." userId="S::nina.valova@okte.sk::ea37acb9-0815-4070-b7cc-ef06579de19d" providerId="AD" clId="Web-{B55D7D28-AA53-4F4E-9689-12E835727D9F}" dt="2021-10-20T11:53:59.583" v="0"/>
      <pc:docMkLst>
        <pc:docMk/>
      </pc:docMkLst>
      <pc:sldChg chg="addSp">
        <pc:chgData name="Vaľová Nina Mgr." userId="S::nina.valova@okte.sk::ea37acb9-0815-4070-b7cc-ef06579de19d" providerId="AD" clId="Web-{B55D7D28-AA53-4F4E-9689-12E835727D9F}" dt="2021-10-20T11:53:59.583" v="0"/>
        <pc:sldMkLst>
          <pc:docMk/>
          <pc:sldMk cId="3132859362" sldId="476"/>
        </pc:sldMkLst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154" creationId="{9FF88117-00D8-4301-B381-657D4673CE8D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155" creationId="{E43AB663-D8EC-4D63-A96C-6BD636777661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165" creationId="{FF4644C0-398E-48E7-BBCB-FE663DF649E4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12" creationId="{9FDC54EA-78B0-456F-9433-4BA38C61BFE2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14" creationId="{4CEBCFA7-DF1F-40BC-9BA0-7D7B30E874BE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16" creationId="{EB02B942-1BAD-44A8-8A2D-C6FE39D11F1A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19" creationId="{8A6198A6-DE2D-411C-9A16-3832058235C2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20" creationId="{7379546B-2FF3-40CB-A73B-6EE7B4743F3A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21" creationId="{A34E2660-A38C-4BC0-9232-7CDC51A776CA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24" creationId="{72B8FF75-C423-4FB6-BEAC-0367016571BF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28" creationId="{3A7F2F25-A21D-4641-91F0-227A18E7C097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29" creationId="{A98F4CFB-E6CD-4C0A-B8A8-221A3058750B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31" creationId="{B5630850-C8A5-4EFC-9424-DC7A42242B98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33" creationId="{FBC04C9C-E1EA-4F8D-B1BB-59D3D063F00D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34" creationId="{CB23A7CE-40CA-48BF-8FE5-816858874F2E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36" creationId="{A6DAED66-8BDE-4117-A640-8F6542376444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37" creationId="{ED5FF5F5-BDB4-4DD1-9120-91A0712492E6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38" creationId="{F16C4547-B69E-44C3-A584-B4439A8F7BE0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39" creationId="{EF607356-0A53-4EC9-9E54-FE9ED34B62D8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40" creationId="{FECA1652-F171-4062-BF38-282F39C4C6CC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41" creationId="{4D68C73E-1D2D-4213-9CC4-8B728EA6A418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42" creationId="{D5ACB156-B751-41A6-A00C-7F2AAD6B5AF3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43" creationId="{9C7C684E-9B3D-40E4-874E-9F05F523AD92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44" creationId="{9EA06881-FF6D-48BF-A420-9532D8C8C80C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45" creationId="{B2BE4C66-1219-4F2A-8C27-1FA56E76FC44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46" creationId="{40D8A973-2A5E-4C8B-9356-D23691BBBBFF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47" creationId="{51498BB9-5AA8-492B-AE3C-9FD138D9862A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59" creationId="{F0A8EC68-94B6-4CB9-8B41-75234921B601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60" creationId="{456B8764-41D5-474E-9F45-C52D7602A301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61" creationId="{E03B9AAE-262E-4A02-9521-414FDA3AABEF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63" creationId="{2B19F2A2-5004-41CD-89E2-BE001FAD0DBE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64" creationId="{E5B77665-BB72-458F-ABA3-6519D80D0502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67" creationId="{592B5C73-5A71-4D4E-9E52-4B04D3B2FEA1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70" creationId="{476AA556-E8C4-462D-9DCD-CF76C899C957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73" creationId="{BFBDA00E-2562-41A8-A7BF-227438268065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76" creationId="{B405EF9F-C5DC-4C50-A52B-3B48DB87BE21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79" creationId="{C013D3B7-64FF-415C-86E9-950335FC309E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82" creationId="{50CD3839-110D-4768-AFED-01925DB2BE3D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85" creationId="{841E3E88-BB2F-4E8C-9652-DF05B05E7AF0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88" creationId="{0FCE0DAD-A589-4709-AC16-29FA10AB3355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91" creationId="{44AAD5B8-77E3-4E52-BFE7-169EEBDE3BBE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95" creationId="{56F208EC-F957-43F4-9314-D03B36F7038A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298" creationId="{C589BFAC-0D25-4620-9AE9-4B852BA34597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343" creationId="{FF8283D1-9B66-4A92-817A-B86160141F45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350" creationId="{0CB2EA92-5BBF-411B-AC73-2E5B565BA111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353" creationId="{05EB1644-C8D9-429C-B20D-A0BC5F65C2DF}"/>
          </ac:spMkLst>
        </pc:spChg>
        <pc:spChg chg="add">
          <ac:chgData name="Vaľová Nina Mgr." userId="S::nina.valova@okte.sk::ea37acb9-0815-4070-b7cc-ef06579de19d" providerId="AD" clId="Web-{B55D7D28-AA53-4F4E-9689-12E835727D9F}" dt="2021-10-20T11:53:59.583" v="0"/>
          <ac:spMkLst>
            <pc:docMk/>
            <pc:sldMk cId="3132859362" sldId="476"/>
            <ac:spMk id="356" creationId="{F0324C81-6421-4D21-816B-FE7BF592F7A8}"/>
          </ac:spMkLst>
        </pc:s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157" creationId="{1A49F898-480E-459F-8637-741D1BBB2CB8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158" creationId="{8F56B712-24EF-4DAE-9FA1-EE8984EC6D2B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159" creationId="{C9D104DF-80D7-4C19-9BB0-A13F5624581D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161" creationId="{556B723C-454C-46DA-9B08-1CF9695B4A10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162" creationId="{A503FD34-634F-405B-B4D6-9D3531A8C515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163" creationId="{E845947F-13C9-440E-A1FD-A276C95A0844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213" creationId="{57AE82AA-30FE-4E23-A852-453C43380F4A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215" creationId="{8001905C-9F90-4715-9A6A-1C78DD8327F2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217" creationId="{20074E98-4F3F-4183-BE3A-454A448BC164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218" creationId="{4448AFA3-11A1-4454-B6DE-75543D39AC1D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223" creationId="{CF93CA47-0C01-4FF4-98B5-F0AFB8F0956C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225" creationId="{AD24C645-54F5-4921-B531-25C8788689F4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226" creationId="{A9637823-B830-4AD2-ACD1-BE4022BA1D4D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230" creationId="{08BE1512-9CE0-4CFF-9C5D-6C7C2A751861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232" creationId="{51811700-F1ED-42D8-A4C3-562F5F3D5268}"/>
          </ac:grpSpMkLst>
        </pc:grpChg>
        <pc:grpChg chg="add">
          <ac:chgData name="Vaľová Nina Mgr." userId="S::nina.valova@okte.sk::ea37acb9-0815-4070-b7cc-ef06579de19d" providerId="AD" clId="Web-{B55D7D28-AA53-4F4E-9689-12E835727D9F}" dt="2021-10-20T11:53:59.583" v="0"/>
          <ac:grpSpMkLst>
            <pc:docMk/>
            <pc:sldMk cId="3132859362" sldId="476"/>
            <ac:grpSpMk id="235" creationId="{309FDFC0-D075-4B10-9CBF-2818F3978F61}"/>
          </ac:grpSpMkLst>
        </pc:grpChg>
        <pc:graphicFrameChg chg="add">
          <ac:chgData name="Vaľová Nina Mgr." userId="S::nina.valova@okte.sk::ea37acb9-0815-4070-b7cc-ef06579de19d" providerId="AD" clId="Web-{B55D7D28-AA53-4F4E-9689-12E835727D9F}" dt="2021-10-20T11:53:59.583" v="0"/>
          <ac:graphicFrameMkLst>
            <pc:docMk/>
            <pc:sldMk cId="3132859362" sldId="476"/>
            <ac:graphicFrameMk id="160" creationId="{3871CB86-D340-483C-8BF9-CE36726D296B}"/>
          </ac:graphicFrameMkLst>
        </pc:graphicFrameChg>
        <pc:graphicFrameChg chg="add">
          <ac:chgData name="Vaľová Nina Mgr." userId="S::nina.valova@okte.sk::ea37acb9-0815-4070-b7cc-ef06579de19d" providerId="AD" clId="Web-{B55D7D28-AA53-4F4E-9689-12E835727D9F}" dt="2021-10-20T11:53:59.583" v="0"/>
          <ac:graphicFrameMkLst>
            <pc:docMk/>
            <pc:sldMk cId="3132859362" sldId="476"/>
            <ac:graphicFrameMk id="222" creationId="{D462F710-77C1-4902-A6CE-A68D4EC14451}"/>
          </ac:graphicFrameMkLst>
        </pc:graphicFrameChg>
        <pc:picChg chg="add">
          <ac:chgData name="Vaľová Nina Mgr." userId="S::nina.valova@okte.sk::ea37acb9-0815-4070-b7cc-ef06579de19d" providerId="AD" clId="Web-{B55D7D28-AA53-4F4E-9689-12E835727D9F}" dt="2021-10-20T11:53:59.583" v="0"/>
          <ac:picMkLst>
            <pc:docMk/>
            <pc:sldMk cId="3132859362" sldId="476"/>
            <ac:picMk id="347" creationId="{2EF38630-45BC-4A3A-BD42-5DCEF103C4D7}"/>
          </ac:picMkLst>
        </pc:picChg>
        <pc:picChg chg="add">
          <ac:chgData name="Vaľová Nina Mgr." userId="S::nina.valova@okte.sk::ea37acb9-0815-4070-b7cc-ef06579de19d" providerId="AD" clId="Web-{B55D7D28-AA53-4F4E-9689-12E835727D9F}" dt="2021-10-20T11:53:59.583" v="0"/>
          <ac:picMkLst>
            <pc:docMk/>
            <pc:sldMk cId="3132859362" sldId="476"/>
            <ac:picMk id="352" creationId="{0068D760-9C97-4544-8577-48944C0520EA}"/>
          </ac:picMkLst>
        </pc:picChg>
        <pc:picChg chg="add">
          <ac:chgData name="Vaľová Nina Mgr." userId="S::nina.valova@okte.sk::ea37acb9-0815-4070-b7cc-ef06579de19d" providerId="AD" clId="Web-{B55D7D28-AA53-4F4E-9689-12E835727D9F}" dt="2021-10-20T11:53:59.583" v="0"/>
          <ac:picMkLst>
            <pc:docMk/>
            <pc:sldMk cId="3132859362" sldId="476"/>
            <ac:picMk id="355" creationId="{E1B8AED0-A4E6-4001-8A53-3502E897F39D}"/>
          </ac:picMkLst>
        </pc:pic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156" creationId="{CD474914-6481-4502-850D-EA47B6096213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164" creationId="{35D96DD2-E534-49F5-8D92-427C4FFA7FA2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27" creationId="{80B786CC-955F-4CEE-88B3-A5F0678A8480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62" creationId="{D7AAA552-3EE9-4750-9DE5-EAE687FFA52F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65" creationId="{0E90B577-ADC8-4C4E-ABA0-869E23A7C1FF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66" creationId="{2D6974E4-9605-4E0F-B97E-E17A1C2761BB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68" creationId="{84D997FF-DFD1-4096-AD11-175DFC449FE5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69" creationId="{B6EB71DC-1C48-4894-9EEF-6E87F0AD8690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71" creationId="{C8C10DCA-FD20-4B40-8318-0AB8FDCD1FBE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72" creationId="{5B243D46-E5BC-40CE-BC53-97567FF88A9D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74" creationId="{F06ACA5D-A52C-4853-A86E-7D10B5041228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75" creationId="{5D805C29-4C1E-426E-AA56-93C6EEEABD84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77" creationId="{193B5873-0CC7-4B8C-91F9-FFFB98AAF769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78" creationId="{2972F037-A6D1-469F-B0D1-68EF03B1C89F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80" creationId="{92255ABE-046A-4792-AE70-76903A3AF9BD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81" creationId="{E0796167-2A37-4FC3-BF82-781675028E2E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83" creationId="{64B8CB4F-9105-451D-A91C-A69F74C34DF9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84" creationId="{BF17BF50-AFBA-4F2E-8325-FA2B884F3288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86" creationId="{EEED34C8-0A04-4C05-B879-B71F5B8DF72D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87" creationId="{AB4BA36E-ADAB-465F-A39C-0C16A55572A4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89" creationId="{58719C48-44B2-4B11-929E-D22EB5B96105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90" creationId="{76D69DD6-B4B8-423F-893B-1B70B1A5A870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92" creationId="{BE717BA2-26E4-49D6-8144-2E5E198D2249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93" creationId="{DF5A45F7-062F-4551-B6DD-DCE4019960AB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96" creationId="{ED43A100-765F-443C-9BCF-563F7899A629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97" creationId="{C16E83B8-3604-4EFC-9F49-D1E41DC66EA0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299" creationId="{D3E96B42-451A-4EBA-A0F7-EDE93AF207B0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300" creationId="{788014F5-B549-4506-8A59-7460DA701AE4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344" creationId="{C6A4887F-13E5-4D47-83F9-0000A32E7CB8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345" creationId="{72BF4C32-1B3B-4AF7-90DA-D6E93A148CF4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346" creationId="{933C7BC3-BA68-4FA9-AC7C-B58C069DB758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351" creationId="{A0648F84-B06B-4911-9CB7-B8BFB445152A}"/>
          </ac:cxnSpMkLst>
        </pc:cxnChg>
        <pc:cxnChg chg="add">
          <ac:chgData name="Vaľová Nina Mgr." userId="S::nina.valova@okte.sk::ea37acb9-0815-4070-b7cc-ef06579de19d" providerId="AD" clId="Web-{B55D7D28-AA53-4F4E-9689-12E835727D9F}" dt="2021-10-20T11:53:59.583" v="0"/>
          <ac:cxnSpMkLst>
            <pc:docMk/>
            <pc:sldMk cId="3132859362" sldId="476"/>
            <ac:cxnSpMk id="354" creationId="{9BD0BC32-10D0-4473-A8E4-4EE34A50D7E1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E91D9D-750C-4633-BE20-D942699CF7BB}" type="doc">
      <dgm:prSet loTypeId="urn:microsoft.com/office/officeart/2005/8/layout/hChevron3" loCatId="process" qsTypeId="urn:microsoft.com/office/officeart/2005/8/quickstyle/simple1" qsCatId="simple" csTypeId="urn:microsoft.com/office/officeart/2005/8/colors/accent2_4" csCatId="accent2" phldr="1"/>
      <dgm:spPr/>
    </dgm:pt>
    <dgm:pt modelId="{04A0DFAF-5ACB-4B1A-91F0-B5744F6E8579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Začiatok MC </a:t>
          </a:r>
          <a:r>
            <a:rPr lang="sk-SK" sz="900" b="1" err="1"/>
            <a:t>session</a:t>
          </a:r>
          <a:endParaRPr lang="fr-FR" sz="900" b="1" err="1"/>
        </a:p>
      </dgm:t>
    </dgm:pt>
    <dgm:pt modelId="{43DAA33B-721A-4DCD-903A-51AE634F70B3}" type="parTrans" cxnId="{5794DCA9-2D24-4AF4-836C-FC3F8322AE36}">
      <dgm:prSet/>
      <dgm:spPr/>
      <dgm:t>
        <a:bodyPr/>
        <a:lstStyle/>
        <a:p>
          <a:endParaRPr lang="fr-FR" b="1"/>
        </a:p>
      </dgm:t>
    </dgm:pt>
    <dgm:pt modelId="{016EC1F3-D300-473A-9F1F-1A68A2580E84}" type="sibTrans" cxnId="{5794DCA9-2D24-4AF4-836C-FC3F8322AE36}">
      <dgm:prSet/>
      <dgm:spPr/>
      <dgm:t>
        <a:bodyPr/>
        <a:lstStyle/>
        <a:p>
          <a:endParaRPr lang="fr-FR" b="1"/>
        </a:p>
      </dgm:t>
    </dgm:pt>
    <dgm:pt modelId="{391A93C8-1572-4640-9302-62FD4783A773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Uzávierka príjmu objednávok</a:t>
          </a:r>
          <a:endParaRPr lang="fr-FR" sz="900" b="1"/>
        </a:p>
      </dgm:t>
    </dgm:pt>
    <dgm:pt modelId="{BC08FA96-5B19-47BC-B27B-E63BDD64920B}" type="parTrans" cxnId="{1A029694-1B64-4516-848B-39DAB2252040}">
      <dgm:prSet/>
      <dgm:spPr/>
      <dgm:t>
        <a:bodyPr/>
        <a:lstStyle/>
        <a:p>
          <a:endParaRPr lang="fr-FR" b="1"/>
        </a:p>
      </dgm:t>
    </dgm:pt>
    <dgm:pt modelId="{77EB0AF3-A1D7-4EBA-96C5-EC9315896F99}" type="sibTrans" cxnId="{1A029694-1B64-4516-848B-39DAB2252040}">
      <dgm:prSet/>
      <dgm:spPr/>
      <dgm:t>
        <a:bodyPr/>
        <a:lstStyle/>
        <a:p>
          <a:endParaRPr lang="fr-FR" b="1"/>
        </a:p>
      </dgm:t>
    </dgm:pt>
    <dgm:pt modelId="{58BF1701-A159-4858-A9AB-5750F0AF1F67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Publikácia predbežných výsledkov</a:t>
          </a:r>
          <a:endParaRPr lang="fr-FR" sz="900" b="1"/>
        </a:p>
      </dgm:t>
    </dgm:pt>
    <dgm:pt modelId="{F1C6624F-1DEA-4B51-AC18-CE18E31D9929}" type="parTrans" cxnId="{3D9F48B1-58E1-49D0-B55C-828449BB355D}">
      <dgm:prSet/>
      <dgm:spPr/>
      <dgm:t>
        <a:bodyPr/>
        <a:lstStyle/>
        <a:p>
          <a:endParaRPr lang="fr-FR" b="1"/>
        </a:p>
      </dgm:t>
    </dgm:pt>
    <dgm:pt modelId="{1B589BD3-9C7D-42D9-9001-67836FAB4FC2}" type="sibTrans" cxnId="{3D9F48B1-58E1-49D0-B55C-828449BB355D}">
      <dgm:prSet/>
      <dgm:spPr/>
      <dgm:t>
        <a:bodyPr/>
        <a:lstStyle/>
        <a:p>
          <a:endParaRPr lang="fr-FR" b="1"/>
        </a:p>
      </dgm:t>
    </dgm:pt>
    <dgm:pt modelId="{5531DD18-C35A-49E6-AABA-AD2B23B4A4A4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Publikácia konečných výsledkov</a:t>
          </a:r>
          <a:endParaRPr lang="fr-FR" sz="900" b="1"/>
        </a:p>
      </dgm:t>
    </dgm:pt>
    <dgm:pt modelId="{2A5E745F-3790-40AE-84E8-117B92FB110F}" type="parTrans" cxnId="{D936552E-2AD0-4F19-93E8-FBD91A490C3D}">
      <dgm:prSet/>
      <dgm:spPr/>
      <dgm:t>
        <a:bodyPr/>
        <a:lstStyle/>
        <a:p>
          <a:endParaRPr lang="fr-FR" b="1"/>
        </a:p>
      </dgm:t>
    </dgm:pt>
    <dgm:pt modelId="{D34A789E-C42D-46E6-8617-DB1936498178}" type="sibTrans" cxnId="{D936552E-2AD0-4F19-93E8-FBD91A490C3D}">
      <dgm:prSet/>
      <dgm:spPr/>
      <dgm:t>
        <a:bodyPr/>
        <a:lstStyle/>
        <a:p>
          <a:endParaRPr lang="fr-FR" b="1"/>
        </a:p>
      </dgm:t>
    </dgm:pt>
    <dgm:pt modelId="{7DDE324D-EE7F-4F89-A884-DC3EE870653E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 dirty="0"/>
            <a:t>Post-</a:t>
          </a:r>
          <a:r>
            <a:rPr lang="sk-SK" sz="900" b="1" dirty="0" err="1"/>
            <a:t>coupling</a:t>
          </a:r>
          <a:r>
            <a:rPr lang="sk-SK" sz="900" b="1" dirty="0"/>
            <a:t>, vrátane nominácií</a:t>
          </a:r>
          <a:endParaRPr lang="fr-FR" sz="900" b="1" dirty="0"/>
        </a:p>
      </dgm:t>
    </dgm:pt>
    <dgm:pt modelId="{06E0290A-ED9F-4B5E-A7D8-C39D45755AEB}" type="parTrans" cxnId="{14645589-30B0-4E6A-8E35-AC9AAAF66F7F}">
      <dgm:prSet/>
      <dgm:spPr/>
      <dgm:t>
        <a:bodyPr/>
        <a:lstStyle/>
        <a:p>
          <a:endParaRPr lang="fr-FR" b="1"/>
        </a:p>
      </dgm:t>
    </dgm:pt>
    <dgm:pt modelId="{D5AB7DF6-C495-4BC7-9A6A-94267991998F}" type="sibTrans" cxnId="{14645589-30B0-4E6A-8E35-AC9AAAF66F7F}">
      <dgm:prSet/>
      <dgm:spPr/>
      <dgm:t>
        <a:bodyPr/>
        <a:lstStyle/>
        <a:p>
          <a:endParaRPr lang="fr-FR" b="1"/>
        </a:p>
      </dgm:t>
    </dgm:pt>
    <dgm:pt modelId="{E1D2B15E-EA9E-4828-9D07-7AA163AA633D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 err="1"/>
            <a:t>Deadline</a:t>
          </a:r>
          <a:r>
            <a:rPr lang="sk-SK" sz="900" b="1"/>
            <a:t> pre TSO nominácie</a:t>
          </a:r>
          <a:endParaRPr lang="fr-FR" sz="900" b="1"/>
        </a:p>
      </dgm:t>
    </dgm:pt>
    <dgm:pt modelId="{2BA510A9-9AC9-4805-9DB7-282011768163}" type="parTrans" cxnId="{E4C6A772-9F74-49BC-92C8-0B8B3A7B06BA}">
      <dgm:prSet/>
      <dgm:spPr/>
      <dgm:t>
        <a:bodyPr/>
        <a:lstStyle/>
        <a:p>
          <a:endParaRPr lang="fr-FR" b="1"/>
        </a:p>
      </dgm:t>
    </dgm:pt>
    <dgm:pt modelId="{A0DF9240-0CC6-479D-AAB1-62B1AFDBF5EC}" type="sibTrans" cxnId="{E4C6A772-9F74-49BC-92C8-0B8B3A7B06BA}">
      <dgm:prSet/>
      <dgm:spPr/>
      <dgm:t>
        <a:bodyPr/>
        <a:lstStyle/>
        <a:p>
          <a:endParaRPr lang="fr-FR" b="1"/>
        </a:p>
      </dgm:t>
    </dgm:pt>
    <dgm:pt modelId="{4E41ACCD-3773-4378-9F00-F4EF919B935C}" type="pres">
      <dgm:prSet presAssocID="{2DE91D9D-750C-4633-BE20-D942699CF7BB}" presName="Name0" presStyleCnt="0">
        <dgm:presLayoutVars>
          <dgm:dir/>
          <dgm:resizeHandles val="exact"/>
        </dgm:presLayoutVars>
      </dgm:prSet>
      <dgm:spPr/>
    </dgm:pt>
    <dgm:pt modelId="{42D291D4-D92A-4D10-9829-C337DEFA7D6C}" type="pres">
      <dgm:prSet presAssocID="{04A0DFAF-5ACB-4B1A-91F0-B5744F6E8579}" presName="parTxOnly" presStyleLbl="node1" presStyleIdx="0" presStyleCnt="6" custLinFactNeighborX="-15981" custLinFactNeighborY="1462">
        <dgm:presLayoutVars>
          <dgm:bulletEnabled val="1"/>
        </dgm:presLayoutVars>
      </dgm:prSet>
      <dgm:spPr/>
    </dgm:pt>
    <dgm:pt modelId="{8C265C66-D62A-4451-99BF-C62CE70A6B24}" type="pres">
      <dgm:prSet presAssocID="{016EC1F3-D300-473A-9F1F-1A68A2580E84}" presName="parSpace" presStyleCnt="0"/>
      <dgm:spPr/>
    </dgm:pt>
    <dgm:pt modelId="{663C3C61-8072-44AF-85FA-13B0C442E835}" type="pres">
      <dgm:prSet presAssocID="{391A93C8-1572-4640-9302-62FD4783A773}" presName="parTxOnly" presStyleLbl="node1" presStyleIdx="1" presStyleCnt="6" custLinFactNeighborX="-4868" custLinFactNeighborY="1585">
        <dgm:presLayoutVars>
          <dgm:bulletEnabled val="1"/>
        </dgm:presLayoutVars>
      </dgm:prSet>
      <dgm:spPr/>
    </dgm:pt>
    <dgm:pt modelId="{1109F262-CA77-4A04-83B2-DE57399C3624}" type="pres">
      <dgm:prSet presAssocID="{77EB0AF3-A1D7-4EBA-96C5-EC9315896F99}" presName="parSpace" presStyleCnt="0"/>
      <dgm:spPr/>
    </dgm:pt>
    <dgm:pt modelId="{3A097B13-A467-42D5-A202-AD4CF708A97E}" type="pres">
      <dgm:prSet presAssocID="{58BF1701-A159-4858-A9AB-5750F0AF1F67}" presName="parTxOnly" presStyleLbl="node1" presStyleIdx="2" presStyleCnt="6">
        <dgm:presLayoutVars>
          <dgm:bulletEnabled val="1"/>
        </dgm:presLayoutVars>
      </dgm:prSet>
      <dgm:spPr/>
    </dgm:pt>
    <dgm:pt modelId="{42921C71-857A-44E9-9A4E-794F3D32C8F5}" type="pres">
      <dgm:prSet presAssocID="{1B589BD3-9C7D-42D9-9001-67836FAB4FC2}" presName="parSpace" presStyleCnt="0"/>
      <dgm:spPr/>
    </dgm:pt>
    <dgm:pt modelId="{6E9B46C2-CD50-454D-A2CA-1EBF42298E58}" type="pres">
      <dgm:prSet presAssocID="{5531DD18-C35A-49E6-AABA-AD2B23B4A4A4}" presName="parTxOnly" presStyleLbl="node1" presStyleIdx="3" presStyleCnt="6">
        <dgm:presLayoutVars>
          <dgm:bulletEnabled val="1"/>
        </dgm:presLayoutVars>
      </dgm:prSet>
      <dgm:spPr/>
    </dgm:pt>
    <dgm:pt modelId="{3ECB34CC-1725-4A12-BCA4-18B9AA1D8954}" type="pres">
      <dgm:prSet presAssocID="{D34A789E-C42D-46E6-8617-DB1936498178}" presName="parSpace" presStyleCnt="0"/>
      <dgm:spPr/>
    </dgm:pt>
    <dgm:pt modelId="{1D3EAC00-3BC4-4A3D-81F8-962E0578D4B3}" type="pres">
      <dgm:prSet presAssocID="{7DDE324D-EE7F-4F89-A884-DC3EE870653E}" presName="parTxOnly" presStyleLbl="node1" presStyleIdx="4" presStyleCnt="6">
        <dgm:presLayoutVars>
          <dgm:bulletEnabled val="1"/>
        </dgm:presLayoutVars>
      </dgm:prSet>
      <dgm:spPr/>
    </dgm:pt>
    <dgm:pt modelId="{A2B50AB2-4839-4309-9ED1-DBF744F18677}" type="pres">
      <dgm:prSet presAssocID="{D5AB7DF6-C495-4BC7-9A6A-94267991998F}" presName="parSpace" presStyleCnt="0"/>
      <dgm:spPr/>
    </dgm:pt>
    <dgm:pt modelId="{6C675EC2-6DFD-4F83-8D36-8E91513020A2}" type="pres">
      <dgm:prSet presAssocID="{E1D2B15E-EA9E-4828-9D07-7AA163AA633D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2E7F5916-4A59-4C3E-ADA4-39EE10F94DF3}" type="presOf" srcId="{7DDE324D-EE7F-4F89-A884-DC3EE870653E}" destId="{1D3EAC00-3BC4-4A3D-81F8-962E0578D4B3}" srcOrd="0" destOrd="0" presId="urn:microsoft.com/office/officeart/2005/8/layout/hChevron3"/>
    <dgm:cxn modelId="{D936552E-2AD0-4F19-93E8-FBD91A490C3D}" srcId="{2DE91D9D-750C-4633-BE20-D942699CF7BB}" destId="{5531DD18-C35A-49E6-AABA-AD2B23B4A4A4}" srcOrd="3" destOrd="0" parTransId="{2A5E745F-3790-40AE-84E8-117B92FB110F}" sibTransId="{D34A789E-C42D-46E6-8617-DB1936498178}"/>
    <dgm:cxn modelId="{E4B56347-DFE9-475E-95E6-DAF0F00836A4}" type="presOf" srcId="{04A0DFAF-5ACB-4B1A-91F0-B5744F6E8579}" destId="{42D291D4-D92A-4D10-9829-C337DEFA7D6C}" srcOrd="0" destOrd="0" presId="urn:microsoft.com/office/officeart/2005/8/layout/hChevron3"/>
    <dgm:cxn modelId="{E4C6A772-9F74-49BC-92C8-0B8B3A7B06BA}" srcId="{2DE91D9D-750C-4633-BE20-D942699CF7BB}" destId="{E1D2B15E-EA9E-4828-9D07-7AA163AA633D}" srcOrd="5" destOrd="0" parTransId="{2BA510A9-9AC9-4805-9DB7-282011768163}" sibTransId="{A0DF9240-0CC6-479D-AAB1-62B1AFDBF5EC}"/>
    <dgm:cxn modelId="{14645589-30B0-4E6A-8E35-AC9AAAF66F7F}" srcId="{2DE91D9D-750C-4633-BE20-D942699CF7BB}" destId="{7DDE324D-EE7F-4F89-A884-DC3EE870653E}" srcOrd="4" destOrd="0" parTransId="{06E0290A-ED9F-4B5E-A7D8-C39D45755AEB}" sibTransId="{D5AB7DF6-C495-4BC7-9A6A-94267991998F}"/>
    <dgm:cxn modelId="{EDD26A8B-427F-4BED-8AEA-4DE7BF002117}" type="presOf" srcId="{58BF1701-A159-4858-A9AB-5750F0AF1F67}" destId="{3A097B13-A467-42D5-A202-AD4CF708A97E}" srcOrd="0" destOrd="0" presId="urn:microsoft.com/office/officeart/2005/8/layout/hChevron3"/>
    <dgm:cxn modelId="{EA806D8B-A775-4C9A-AD7E-BBDB84E39769}" type="presOf" srcId="{E1D2B15E-EA9E-4828-9D07-7AA163AA633D}" destId="{6C675EC2-6DFD-4F83-8D36-8E91513020A2}" srcOrd="0" destOrd="0" presId="urn:microsoft.com/office/officeart/2005/8/layout/hChevron3"/>
    <dgm:cxn modelId="{1A029694-1B64-4516-848B-39DAB2252040}" srcId="{2DE91D9D-750C-4633-BE20-D942699CF7BB}" destId="{391A93C8-1572-4640-9302-62FD4783A773}" srcOrd="1" destOrd="0" parTransId="{BC08FA96-5B19-47BC-B27B-E63BDD64920B}" sibTransId="{77EB0AF3-A1D7-4EBA-96C5-EC9315896F99}"/>
    <dgm:cxn modelId="{27E549A3-5292-48CE-BE23-E7E60900DE32}" type="presOf" srcId="{391A93C8-1572-4640-9302-62FD4783A773}" destId="{663C3C61-8072-44AF-85FA-13B0C442E835}" srcOrd="0" destOrd="0" presId="urn:microsoft.com/office/officeart/2005/8/layout/hChevron3"/>
    <dgm:cxn modelId="{840D00A8-FCC4-4D96-9C53-71FA9089929A}" type="presOf" srcId="{5531DD18-C35A-49E6-AABA-AD2B23B4A4A4}" destId="{6E9B46C2-CD50-454D-A2CA-1EBF42298E58}" srcOrd="0" destOrd="0" presId="urn:microsoft.com/office/officeart/2005/8/layout/hChevron3"/>
    <dgm:cxn modelId="{5794DCA9-2D24-4AF4-836C-FC3F8322AE36}" srcId="{2DE91D9D-750C-4633-BE20-D942699CF7BB}" destId="{04A0DFAF-5ACB-4B1A-91F0-B5744F6E8579}" srcOrd="0" destOrd="0" parTransId="{43DAA33B-721A-4DCD-903A-51AE634F70B3}" sibTransId="{016EC1F3-D300-473A-9F1F-1A68A2580E84}"/>
    <dgm:cxn modelId="{3D9F48B1-58E1-49D0-B55C-828449BB355D}" srcId="{2DE91D9D-750C-4633-BE20-D942699CF7BB}" destId="{58BF1701-A159-4858-A9AB-5750F0AF1F67}" srcOrd="2" destOrd="0" parTransId="{F1C6624F-1DEA-4B51-AC18-CE18E31D9929}" sibTransId="{1B589BD3-9C7D-42D9-9001-67836FAB4FC2}"/>
    <dgm:cxn modelId="{0628ECBF-778A-45DD-90E6-4EE8ACFC557F}" type="presOf" srcId="{2DE91D9D-750C-4633-BE20-D942699CF7BB}" destId="{4E41ACCD-3773-4378-9F00-F4EF919B935C}" srcOrd="0" destOrd="0" presId="urn:microsoft.com/office/officeart/2005/8/layout/hChevron3"/>
    <dgm:cxn modelId="{5D7D2AED-67E6-466B-B896-10CE41424995}" type="presParOf" srcId="{4E41ACCD-3773-4378-9F00-F4EF919B935C}" destId="{42D291D4-D92A-4D10-9829-C337DEFA7D6C}" srcOrd="0" destOrd="0" presId="urn:microsoft.com/office/officeart/2005/8/layout/hChevron3"/>
    <dgm:cxn modelId="{3C631051-FC0B-4332-BBDB-BB0FDE06944D}" type="presParOf" srcId="{4E41ACCD-3773-4378-9F00-F4EF919B935C}" destId="{8C265C66-D62A-4451-99BF-C62CE70A6B24}" srcOrd="1" destOrd="0" presId="urn:microsoft.com/office/officeart/2005/8/layout/hChevron3"/>
    <dgm:cxn modelId="{0D3A2D56-DABE-4892-A4D8-FF49F3BDAE1E}" type="presParOf" srcId="{4E41ACCD-3773-4378-9F00-F4EF919B935C}" destId="{663C3C61-8072-44AF-85FA-13B0C442E835}" srcOrd="2" destOrd="0" presId="urn:microsoft.com/office/officeart/2005/8/layout/hChevron3"/>
    <dgm:cxn modelId="{D8BE5D55-6F73-4255-9388-2D4CAE1ADB58}" type="presParOf" srcId="{4E41ACCD-3773-4378-9F00-F4EF919B935C}" destId="{1109F262-CA77-4A04-83B2-DE57399C3624}" srcOrd="3" destOrd="0" presId="urn:microsoft.com/office/officeart/2005/8/layout/hChevron3"/>
    <dgm:cxn modelId="{2CFADD37-093D-4C60-A2ED-F075B0BB5190}" type="presParOf" srcId="{4E41ACCD-3773-4378-9F00-F4EF919B935C}" destId="{3A097B13-A467-42D5-A202-AD4CF708A97E}" srcOrd="4" destOrd="0" presId="urn:microsoft.com/office/officeart/2005/8/layout/hChevron3"/>
    <dgm:cxn modelId="{1A4F239D-4B4C-4EEF-B62B-1D2F1B000C56}" type="presParOf" srcId="{4E41ACCD-3773-4378-9F00-F4EF919B935C}" destId="{42921C71-857A-44E9-9A4E-794F3D32C8F5}" srcOrd="5" destOrd="0" presId="urn:microsoft.com/office/officeart/2005/8/layout/hChevron3"/>
    <dgm:cxn modelId="{AB0A11EE-9A54-4140-9F31-22E4AB73455A}" type="presParOf" srcId="{4E41ACCD-3773-4378-9F00-F4EF919B935C}" destId="{6E9B46C2-CD50-454D-A2CA-1EBF42298E58}" srcOrd="6" destOrd="0" presId="urn:microsoft.com/office/officeart/2005/8/layout/hChevron3"/>
    <dgm:cxn modelId="{74927552-E3DA-486D-9798-F5B97B9EFA41}" type="presParOf" srcId="{4E41ACCD-3773-4378-9F00-F4EF919B935C}" destId="{3ECB34CC-1725-4A12-BCA4-18B9AA1D8954}" srcOrd="7" destOrd="0" presId="urn:microsoft.com/office/officeart/2005/8/layout/hChevron3"/>
    <dgm:cxn modelId="{C47A2B92-CF77-4398-9EBA-7A95484BFADF}" type="presParOf" srcId="{4E41ACCD-3773-4378-9F00-F4EF919B935C}" destId="{1D3EAC00-3BC4-4A3D-81F8-962E0578D4B3}" srcOrd="8" destOrd="0" presId="urn:microsoft.com/office/officeart/2005/8/layout/hChevron3"/>
    <dgm:cxn modelId="{2AD75156-4AAE-45B6-8C3E-AA5C89E577FE}" type="presParOf" srcId="{4E41ACCD-3773-4378-9F00-F4EF919B935C}" destId="{A2B50AB2-4839-4309-9ED1-DBF744F18677}" srcOrd="9" destOrd="0" presId="urn:microsoft.com/office/officeart/2005/8/layout/hChevron3"/>
    <dgm:cxn modelId="{D217EB4C-0130-48FB-A764-545741D82362}" type="presParOf" srcId="{4E41ACCD-3773-4378-9F00-F4EF919B935C}" destId="{6C675EC2-6DFD-4F83-8D36-8E91513020A2}" srcOrd="10" destOrd="0" presId="urn:microsoft.com/office/officeart/2005/8/layout/hChevron3"/>
  </dgm:cxnLst>
  <dgm:bg/>
  <dgm:whole>
    <a:effectLst/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E91D9D-750C-4633-BE20-D942699CF7BB}" type="doc">
      <dgm:prSet loTypeId="urn:microsoft.com/office/officeart/2005/8/layout/hChevron3" loCatId="process" qsTypeId="urn:microsoft.com/office/officeart/2005/8/quickstyle/simple1" qsCatId="simple" csTypeId="urn:microsoft.com/office/officeart/2005/8/colors/accent2_4" csCatId="accent2" phldr="1"/>
      <dgm:spPr/>
    </dgm:pt>
    <dgm:pt modelId="{04A0DFAF-5ACB-4B1A-91F0-B5744F6E8579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Začiatok MC </a:t>
          </a:r>
          <a:r>
            <a:rPr lang="sk-SK" sz="900" b="1" err="1"/>
            <a:t>session</a:t>
          </a:r>
          <a:endParaRPr lang="fr-FR" sz="900" b="1" err="1"/>
        </a:p>
      </dgm:t>
    </dgm:pt>
    <dgm:pt modelId="{43DAA33B-721A-4DCD-903A-51AE634F70B3}" type="parTrans" cxnId="{5794DCA9-2D24-4AF4-836C-FC3F8322AE36}">
      <dgm:prSet/>
      <dgm:spPr/>
      <dgm:t>
        <a:bodyPr/>
        <a:lstStyle/>
        <a:p>
          <a:endParaRPr lang="fr-FR" b="1"/>
        </a:p>
      </dgm:t>
    </dgm:pt>
    <dgm:pt modelId="{016EC1F3-D300-473A-9F1F-1A68A2580E84}" type="sibTrans" cxnId="{5794DCA9-2D24-4AF4-836C-FC3F8322AE36}">
      <dgm:prSet/>
      <dgm:spPr/>
      <dgm:t>
        <a:bodyPr/>
        <a:lstStyle/>
        <a:p>
          <a:endParaRPr lang="fr-FR" b="1"/>
        </a:p>
      </dgm:t>
    </dgm:pt>
    <dgm:pt modelId="{391A93C8-1572-4640-9302-62FD4783A773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Uzávierka príjmu objednávok</a:t>
          </a:r>
          <a:endParaRPr lang="fr-FR" sz="900" b="1"/>
        </a:p>
      </dgm:t>
    </dgm:pt>
    <dgm:pt modelId="{BC08FA96-5B19-47BC-B27B-E63BDD64920B}" type="parTrans" cxnId="{1A029694-1B64-4516-848B-39DAB2252040}">
      <dgm:prSet/>
      <dgm:spPr/>
      <dgm:t>
        <a:bodyPr/>
        <a:lstStyle/>
        <a:p>
          <a:endParaRPr lang="fr-FR" b="1"/>
        </a:p>
      </dgm:t>
    </dgm:pt>
    <dgm:pt modelId="{77EB0AF3-A1D7-4EBA-96C5-EC9315896F99}" type="sibTrans" cxnId="{1A029694-1B64-4516-848B-39DAB2252040}">
      <dgm:prSet/>
      <dgm:spPr/>
      <dgm:t>
        <a:bodyPr/>
        <a:lstStyle/>
        <a:p>
          <a:endParaRPr lang="fr-FR" b="1"/>
        </a:p>
      </dgm:t>
    </dgm:pt>
    <dgm:pt modelId="{58BF1701-A159-4858-A9AB-5750F0AF1F67}">
      <dgm:prSet phldrT="[Texte]" custT="1"/>
      <dgm:spPr>
        <a:gradFill flip="none" rotWithShape="0">
          <a:gsLst>
            <a:gs pos="8000">
              <a:schemeClr val="accent2">
                <a:lumMod val="75000"/>
              </a:schemeClr>
            </a:gs>
            <a:gs pos="100000">
              <a:srgbClr val="265787">
                <a:shade val="67500"/>
                <a:satMod val="115000"/>
              </a:srgbClr>
            </a:gs>
            <a:gs pos="100000">
              <a:srgbClr val="265787">
                <a:shade val="100000"/>
                <a:satMod val="115000"/>
              </a:srgbClr>
            </a:gs>
          </a:gsLst>
          <a:lin ang="10800000" scaled="1"/>
          <a:tileRect/>
        </a:gra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 dirty="0"/>
            <a:t>Predbežné výsledky sú nedostupné</a:t>
          </a:r>
          <a:endParaRPr lang="fr-FR" sz="900" b="1" dirty="0"/>
        </a:p>
      </dgm:t>
    </dgm:pt>
    <dgm:pt modelId="{F1C6624F-1DEA-4B51-AC18-CE18E31D9929}" type="parTrans" cxnId="{3D9F48B1-58E1-49D0-B55C-828449BB355D}">
      <dgm:prSet/>
      <dgm:spPr/>
      <dgm:t>
        <a:bodyPr/>
        <a:lstStyle/>
        <a:p>
          <a:endParaRPr lang="fr-FR" b="1"/>
        </a:p>
      </dgm:t>
    </dgm:pt>
    <dgm:pt modelId="{1B589BD3-9C7D-42D9-9001-67836FAB4FC2}" type="sibTrans" cxnId="{3D9F48B1-58E1-49D0-B55C-828449BB355D}">
      <dgm:prSet/>
      <dgm:spPr/>
      <dgm:t>
        <a:bodyPr/>
        <a:lstStyle/>
        <a:p>
          <a:endParaRPr lang="fr-FR" b="1"/>
        </a:p>
      </dgm:t>
    </dgm:pt>
    <dgm:pt modelId="{5531DD18-C35A-49E6-AABA-AD2B23B4A4A4}">
      <dgm:prSet phldrT="[Texte]" custT="1"/>
      <dgm:spPr>
        <a:solidFill>
          <a:schemeClr val="accent2">
            <a:lumMod val="75000"/>
          </a:schemeClr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800" b="1" dirty="0"/>
            <a:t>Vyhlásenie rizika úplného rozpojenia trhov v SDAC</a:t>
          </a:r>
          <a:endParaRPr lang="fr-FR" sz="800" b="1" dirty="0"/>
        </a:p>
      </dgm:t>
    </dgm:pt>
    <dgm:pt modelId="{2A5E745F-3790-40AE-84E8-117B92FB110F}" type="parTrans" cxnId="{D936552E-2AD0-4F19-93E8-FBD91A490C3D}">
      <dgm:prSet/>
      <dgm:spPr/>
      <dgm:t>
        <a:bodyPr/>
        <a:lstStyle/>
        <a:p>
          <a:endParaRPr lang="fr-FR" b="1"/>
        </a:p>
      </dgm:t>
    </dgm:pt>
    <dgm:pt modelId="{D34A789E-C42D-46E6-8617-DB1936498178}" type="sibTrans" cxnId="{D936552E-2AD0-4F19-93E8-FBD91A490C3D}">
      <dgm:prSet/>
      <dgm:spPr/>
      <dgm:t>
        <a:bodyPr/>
        <a:lstStyle/>
        <a:p>
          <a:endParaRPr lang="fr-FR" b="1"/>
        </a:p>
      </dgm:t>
    </dgm:pt>
    <dgm:pt modelId="{7DDE324D-EE7F-4F89-A884-DC3EE870653E}">
      <dgm:prSet phldrT="[Texte]" custT="1"/>
      <dgm:spPr>
        <a:solidFill>
          <a:schemeClr val="accent2">
            <a:lumMod val="75000"/>
          </a:schemeClr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800" b="1" dirty="0"/>
            <a:t>Vyhlásenie </a:t>
          </a:r>
          <a:br>
            <a:rPr lang="sk-SK" sz="800" b="1" dirty="0"/>
          </a:br>
          <a:r>
            <a:rPr lang="sk-SK" sz="800" b="1" dirty="0"/>
            <a:t>úplného rozpojenia trhov  v SDAC</a:t>
          </a:r>
          <a:endParaRPr lang="fr-FR" sz="800" b="1" dirty="0"/>
        </a:p>
      </dgm:t>
    </dgm:pt>
    <dgm:pt modelId="{06E0290A-ED9F-4B5E-A7D8-C39D45755AEB}" type="parTrans" cxnId="{14645589-30B0-4E6A-8E35-AC9AAAF66F7F}">
      <dgm:prSet/>
      <dgm:spPr/>
      <dgm:t>
        <a:bodyPr/>
        <a:lstStyle/>
        <a:p>
          <a:endParaRPr lang="fr-FR" b="1"/>
        </a:p>
      </dgm:t>
    </dgm:pt>
    <dgm:pt modelId="{D5AB7DF6-C495-4BC7-9A6A-94267991998F}" type="sibTrans" cxnId="{14645589-30B0-4E6A-8E35-AC9AAAF66F7F}">
      <dgm:prSet/>
      <dgm:spPr/>
      <dgm:t>
        <a:bodyPr/>
        <a:lstStyle/>
        <a:p>
          <a:endParaRPr lang="fr-FR" b="1"/>
        </a:p>
      </dgm:t>
    </dgm:pt>
    <dgm:pt modelId="{E1D2B15E-EA9E-4828-9D07-7AA163AA633D}">
      <dgm:prSet phldrT="[Texte]" custT="1"/>
      <dgm:spPr>
        <a:solidFill>
          <a:schemeClr val="accent2">
            <a:lumMod val="75000"/>
          </a:schemeClr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Znovuotvorenie príjmu objednavok </a:t>
          </a:r>
          <a:endParaRPr lang="fr-FR" sz="900" b="1" dirty="0"/>
        </a:p>
      </dgm:t>
    </dgm:pt>
    <dgm:pt modelId="{2BA510A9-9AC9-4805-9DB7-282011768163}" type="parTrans" cxnId="{E4C6A772-9F74-49BC-92C8-0B8B3A7B06BA}">
      <dgm:prSet/>
      <dgm:spPr/>
      <dgm:t>
        <a:bodyPr/>
        <a:lstStyle/>
        <a:p>
          <a:endParaRPr lang="fr-FR" b="1"/>
        </a:p>
      </dgm:t>
    </dgm:pt>
    <dgm:pt modelId="{A0DF9240-0CC6-479D-AAB1-62B1AFDBF5EC}" type="sibTrans" cxnId="{E4C6A772-9F74-49BC-92C8-0B8B3A7B06BA}">
      <dgm:prSet/>
      <dgm:spPr/>
      <dgm:t>
        <a:bodyPr/>
        <a:lstStyle/>
        <a:p>
          <a:endParaRPr lang="fr-FR" b="1"/>
        </a:p>
      </dgm:t>
    </dgm:pt>
    <dgm:pt modelId="{3D47FC06-FCC5-41EF-81F1-F1172C01F6B4}">
      <dgm:prSet phldrT="[Texte]" custT="1"/>
      <dgm:spPr>
        <a:solidFill>
          <a:schemeClr val="accent2">
            <a:lumMod val="75000"/>
          </a:schemeClr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 dirty="0"/>
            <a:t>Zverejnenie lokálnych výsledkov</a:t>
          </a:r>
          <a:endParaRPr lang="fr-FR" sz="900" b="1" dirty="0"/>
        </a:p>
      </dgm:t>
    </dgm:pt>
    <dgm:pt modelId="{0035DD14-A5FC-4529-AABC-C7E3BE23D260}" type="parTrans" cxnId="{A13EE783-A891-4B08-97CA-123EDDEF87E2}">
      <dgm:prSet/>
      <dgm:spPr/>
      <dgm:t>
        <a:bodyPr/>
        <a:lstStyle/>
        <a:p>
          <a:endParaRPr lang="sk-SK"/>
        </a:p>
      </dgm:t>
    </dgm:pt>
    <dgm:pt modelId="{E6ECCE68-6735-4C77-BC9E-7EB4F7886A56}" type="sibTrans" cxnId="{A13EE783-A891-4B08-97CA-123EDDEF87E2}">
      <dgm:prSet/>
      <dgm:spPr/>
      <dgm:t>
        <a:bodyPr/>
        <a:lstStyle/>
        <a:p>
          <a:endParaRPr lang="sk-SK"/>
        </a:p>
      </dgm:t>
    </dgm:pt>
    <dgm:pt modelId="{4E41ACCD-3773-4378-9F00-F4EF919B935C}" type="pres">
      <dgm:prSet presAssocID="{2DE91D9D-750C-4633-BE20-D942699CF7BB}" presName="Name0" presStyleCnt="0">
        <dgm:presLayoutVars>
          <dgm:dir/>
          <dgm:resizeHandles val="exact"/>
        </dgm:presLayoutVars>
      </dgm:prSet>
      <dgm:spPr/>
    </dgm:pt>
    <dgm:pt modelId="{42D291D4-D92A-4D10-9829-C337DEFA7D6C}" type="pres">
      <dgm:prSet presAssocID="{04A0DFAF-5ACB-4B1A-91F0-B5744F6E8579}" presName="parTxOnly" presStyleLbl="node1" presStyleIdx="0" presStyleCnt="7">
        <dgm:presLayoutVars>
          <dgm:bulletEnabled val="1"/>
        </dgm:presLayoutVars>
      </dgm:prSet>
      <dgm:spPr/>
    </dgm:pt>
    <dgm:pt modelId="{8C265C66-D62A-4451-99BF-C62CE70A6B24}" type="pres">
      <dgm:prSet presAssocID="{016EC1F3-D300-473A-9F1F-1A68A2580E84}" presName="parSpace" presStyleCnt="0"/>
      <dgm:spPr/>
    </dgm:pt>
    <dgm:pt modelId="{663C3C61-8072-44AF-85FA-13B0C442E835}" type="pres">
      <dgm:prSet presAssocID="{391A93C8-1572-4640-9302-62FD4783A773}" presName="parTxOnly" presStyleLbl="node1" presStyleIdx="1" presStyleCnt="7">
        <dgm:presLayoutVars>
          <dgm:bulletEnabled val="1"/>
        </dgm:presLayoutVars>
      </dgm:prSet>
      <dgm:spPr/>
    </dgm:pt>
    <dgm:pt modelId="{1109F262-CA77-4A04-83B2-DE57399C3624}" type="pres">
      <dgm:prSet presAssocID="{77EB0AF3-A1D7-4EBA-96C5-EC9315896F99}" presName="parSpace" presStyleCnt="0"/>
      <dgm:spPr/>
    </dgm:pt>
    <dgm:pt modelId="{3A097B13-A467-42D5-A202-AD4CF708A97E}" type="pres">
      <dgm:prSet presAssocID="{58BF1701-A159-4858-A9AB-5750F0AF1F67}" presName="parTxOnly" presStyleLbl="node1" presStyleIdx="2" presStyleCnt="7">
        <dgm:presLayoutVars>
          <dgm:bulletEnabled val="1"/>
        </dgm:presLayoutVars>
      </dgm:prSet>
      <dgm:spPr/>
    </dgm:pt>
    <dgm:pt modelId="{42921C71-857A-44E9-9A4E-794F3D32C8F5}" type="pres">
      <dgm:prSet presAssocID="{1B589BD3-9C7D-42D9-9001-67836FAB4FC2}" presName="parSpace" presStyleCnt="0"/>
      <dgm:spPr/>
    </dgm:pt>
    <dgm:pt modelId="{6E9B46C2-CD50-454D-A2CA-1EBF42298E58}" type="pres">
      <dgm:prSet presAssocID="{5531DD18-C35A-49E6-AABA-AD2B23B4A4A4}" presName="parTxOnly" presStyleLbl="node1" presStyleIdx="3" presStyleCnt="7">
        <dgm:presLayoutVars>
          <dgm:bulletEnabled val="1"/>
        </dgm:presLayoutVars>
      </dgm:prSet>
      <dgm:spPr/>
    </dgm:pt>
    <dgm:pt modelId="{3ECB34CC-1725-4A12-BCA4-18B9AA1D8954}" type="pres">
      <dgm:prSet presAssocID="{D34A789E-C42D-46E6-8617-DB1936498178}" presName="parSpace" presStyleCnt="0"/>
      <dgm:spPr/>
    </dgm:pt>
    <dgm:pt modelId="{1D3EAC00-3BC4-4A3D-81F8-962E0578D4B3}" type="pres">
      <dgm:prSet presAssocID="{7DDE324D-EE7F-4F89-A884-DC3EE870653E}" presName="parTxOnly" presStyleLbl="node1" presStyleIdx="4" presStyleCnt="7">
        <dgm:presLayoutVars>
          <dgm:bulletEnabled val="1"/>
        </dgm:presLayoutVars>
      </dgm:prSet>
      <dgm:spPr/>
    </dgm:pt>
    <dgm:pt modelId="{A2B50AB2-4839-4309-9ED1-DBF744F18677}" type="pres">
      <dgm:prSet presAssocID="{D5AB7DF6-C495-4BC7-9A6A-94267991998F}" presName="parSpace" presStyleCnt="0"/>
      <dgm:spPr/>
    </dgm:pt>
    <dgm:pt modelId="{6C675EC2-6DFD-4F83-8D36-8E91513020A2}" type="pres">
      <dgm:prSet presAssocID="{E1D2B15E-EA9E-4828-9D07-7AA163AA633D}" presName="parTxOnly" presStyleLbl="node1" presStyleIdx="5" presStyleCnt="7">
        <dgm:presLayoutVars>
          <dgm:bulletEnabled val="1"/>
        </dgm:presLayoutVars>
      </dgm:prSet>
      <dgm:spPr/>
    </dgm:pt>
    <dgm:pt modelId="{588F7A49-37BE-4389-953C-20058D8EF959}" type="pres">
      <dgm:prSet presAssocID="{A0DF9240-0CC6-479D-AAB1-62B1AFDBF5EC}" presName="parSpace" presStyleCnt="0"/>
      <dgm:spPr/>
    </dgm:pt>
    <dgm:pt modelId="{2A32DE96-7640-44FA-AA40-F9E5B5CF868C}" type="pres">
      <dgm:prSet presAssocID="{3D47FC06-FCC5-41EF-81F1-F1172C01F6B4}" presName="parTxOnly" presStyleLbl="node1" presStyleIdx="6" presStyleCnt="7">
        <dgm:presLayoutVars>
          <dgm:bulletEnabled val="1"/>
        </dgm:presLayoutVars>
      </dgm:prSet>
      <dgm:spPr/>
    </dgm:pt>
  </dgm:ptLst>
  <dgm:cxnLst>
    <dgm:cxn modelId="{99A06C03-D868-44C3-AD8B-E2C5CF0241FE}" type="presOf" srcId="{E1D2B15E-EA9E-4828-9D07-7AA163AA633D}" destId="{6C675EC2-6DFD-4F83-8D36-8E91513020A2}" srcOrd="0" destOrd="0" presId="urn:microsoft.com/office/officeart/2005/8/layout/hChevron3"/>
    <dgm:cxn modelId="{D936552E-2AD0-4F19-93E8-FBD91A490C3D}" srcId="{2DE91D9D-750C-4633-BE20-D942699CF7BB}" destId="{5531DD18-C35A-49E6-AABA-AD2B23B4A4A4}" srcOrd="3" destOrd="0" parTransId="{2A5E745F-3790-40AE-84E8-117B92FB110F}" sibTransId="{D34A789E-C42D-46E6-8617-DB1936498178}"/>
    <dgm:cxn modelId="{E4C6A772-9F74-49BC-92C8-0B8B3A7B06BA}" srcId="{2DE91D9D-750C-4633-BE20-D942699CF7BB}" destId="{E1D2B15E-EA9E-4828-9D07-7AA163AA633D}" srcOrd="5" destOrd="0" parTransId="{2BA510A9-9AC9-4805-9DB7-282011768163}" sibTransId="{A0DF9240-0CC6-479D-AAB1-62B1AFDBF5EC}"/>
    <dgm:cxn modelId="{1D80405A-F2B7-4B84-9289-951016533875}" type="presOf" srcId="{391A93C8-1572-4640-9302-62FD4783A773}" destId="{663C3C61-8072-44AF-85FA-13B0C442E835}" srcOrd="0" destOrd="0" presId="urn:microsoft.com/office/officeart/2005/8/layout/hChevron3"/>
    <dgm:cxn modelId="{A13EE783-A891-4B08-97CA-123EDDEF87E2}" srcId="{2DE91D9D-750C-4633-BE20-D942699CF7BB}" destId="{3D47FC06-FCC5-41EF-81F1-F1172C01F6B4}" srcOrd="6" destOrd="0" parTransId="{0035DD14-A5FC-4529-AABC-C7E3BE23D260}" sibTransId="{E6ECCE68-6735-4C77-BC9E-7EB4F7886A56}"/>
    <dgm:cxn modelId="{6BE01186-2047-454E-BE08-96AC650161A3}" type="presOf" srcId="{5531DD18-C35A-49E6-AABA-AD2B23B4A4A4}" destId="{6E9B46C2-CD50-454D-A2CA-1EBF42298E58}" srcOrd="0" destOrd="0" presId="urn:microsoft.com/office/officeart/2005/8/layout/hChevron3"/>
    <dgm:cxn modelId="{14645589-30B0-4E6A-8E35-AC9AAAF66F7F}" srcId="{2DE91D9D-750C-4633-BE20-D942699CF7BB}" destId="{7DDE324D-EE7F-4F89-A884-DC3EE870653E}" srcOrd="4" destOrd="0" parTransId="{06E0290A-ED9F-4B5E-A7D8-C39D45755AEB}" sibTransId="{D5AB7DF6-C495-4BC7-9A6A-94267991998F}"/>
    <dgm:cxn modelId="{1A029694-1B64-4516-848B-39DAB2252040}" srcId="{2DE91D9D-750C-4633-BE20-D942699CF7BB}" destId="{391A93C8-1572-4640-9302-62FD4783A773}" srcOrd="1" destOrd="0" parTransId="{BC08FA96-5B19-47BC-B27B-E63BDD64920B}" sibTransId="{77EB0AF3-A1D7-4EBA-96C5-EC9315896F99}"/>
    <dgm:cxn modelId="{5794DCA9-2D24-4AF4-836C-FC3F8322AE36}" srcId="{2DE91D9D-750C-4633-BE20-D942699CF7BB}" destId="{04A0DFAF-5ACB-4B1A-91F0-B5744F6E8579}" srcOrd="0" destOrd="0" parTransId="{43DAA33B-721A-4DCD-903A-51AE634F70B3}" sibTransId="{016EC1F3-D300-473A-9F1F-1A68A2580E84}"/>
    <dgm:cxn modelId="{3D9F48B1-58E1-49D0-B55C-828449BB355D}" srcId="{2DE91D9D-750C-4633-BE20-D942699CF7BB}" destId="{58BF1701-A159-4858-A9AB-5750F0AF1F67}" srcOrd="2" destOrd="0" parTransId="{F1C6624F-1DEA-4B51-AC18-CE18E31D9929}" sibTransId="{1B589BD3-9C7D-42D9-9001-67836FAB4FC2}"/>
    <dgm:cxn modelId="{760B78BF-02F2-473F-8368-4A515E127228}" type="presOf" srcId="{58BF1701-A159-4858-A9AB-5750F0AF1F67}" destId="{3A097B13-A467-42D5-A202-AD4CF708A97E}" srcOrd="0" destOrd="0" presId="urn:microsoft.com/office/officeart/2005/8/layout/hChevron3"/>
    <dgm:cxn modelId="{0628ECBF-778A-45DD-90E6-4EE8ACFC557F}" type="presOf" srcId="{2DE91D9D-750C-4633-BE20-D942699CF7BB}" destId="{4E41ACCD-3773-4378-9F00-F4EF919B935C}" srcOrd="0" destOrd="0" presId="urn:microsoft.com/office/officeart/2005/8/layout/hChevron3"/>
    <dgm:cxn modelId="{E68337C0-D823-4932-A77F-7FC47D0A7113}" type="presOf" srcId="{7DDE324D-EE7F-4F89-A884-DC3EE870653E}" destId="{1D3EAC00-3BC4-4A3D-81F8-962E0578D4B3}" srcOrd="0" destOrd="0" presId="urn:microsoft.com/office/officeart/2005/8/layout/hChevron3"/>
    <dgm:cxn modelId="{C15427C7-D929-40CF-B556-F5D35031DD7C}" type="presOf" srcId="{3D47FC06-FCC5-41EF-81F1-F1172C01F6B4}" destId="{2A32DE96-7640-44FA-AA40-F9E5B5CF868C}" srcOrd="0" destOrd="0" presId="urn:microsoft.com/office/officeart/2005/8/layout/hChevron3"/>
    <dgm:cxn modelId="{F2079CF5-869E-460F-BE5E-249F1C3CC5C6}" type="presOf" srcId="{04A0DFAF-5ACB-4B1A-91F0-B5744F6E8579}" destId="{42D291D4-D92A-4D10-9829-C337DEFA7D6C}" srcOrd="0" destOrd="0" presId="urn:microsoft.com/office/officeart/2005/8/layout/hChevron3"/>
    <dgm:cxn modelId="{20FC5836-1D5D-4DAE-B4ED-2DFFDA5F2790}" type="presParOf" srcId="{4E41ACCD-3773-4378-9F00-F4EF919B935C}" destId="{42D291D4-D92A-4D10-9829-C337DEFA7D6C}" srcOrd="0" destOrd="0" presId="urn:microsoft.com/office/officeart/2005/8/layout/hChevron3"/>
    <dgm:cxn modelId="{D7111519-7104-48C3-9FA1-D2251228BA8A}" type="presParOf" srcId="{4E41ACCD-3773-4378-9F00-F4EF919B935C}" destId="{8C265C66-D62A-4451-99BF-C62CE70A6B24}" srcOrd="1" destOrd="0" presId="urn:microsoft.com/office/officeart/2005/8/layout/hChevron3"/>
    <dgm:cxn modelId="{05FAEF14-F0BE-4058-8586-B6D736CB1A0A}" type="presParOf" srcId="{4E41ACCD-3773-4378-9F00-F4EF919B935C}" destId="{663C3C61-8072-44AF-85FA-13B0C442E835}" srcOrd="2" destOrd="0" presId="urn:microsoft.com/office/officeart/2005/8/layout/hChevron3"/>
    <dgm:cxn modelId="{5B2D5329-719B-479F-93DA-E42628C2A384}" type="presParOf" srcId="{4E41ACCD-3773-4378-9F00-F4EF919B935C}" destId="{1109F262-CA77-4A04-83B2-DE57399C3624}" srcOrd="3" destOrd="0" presId="urn:microsoft.com/office/officeart/2005/8/layout/hChevron3"/>
    <dgm:cxn modelId="{36BBC495-B806-458E-8508-61CBB906C91A}" type="presParOf" srcId="{4E41ACCD-3773-4378-9F00-F4EF919B935C}" destId="{3A097B13-A467-42D5-A202-AD4CF708A97E}" srcOrd="4" destOrd="0" presId="urn:microsoft.com/office/officeart/2005/8/layout/hChevron3"/>
    <dgm:cxn modelId="{20866013-34B0-45C6-81D3-17B8734B5A8D}" type="presParOf" srcId="{4E41ACCD-3773-4378-9F00-F4EF919B935C}" destId="{42921C71-857A-44E9-9A4E-794F3D32C8F5}" srcOrd="5" destOrd="0" presId="urn:microsoft.com/office/officeart/2005/8/layout/hChevron3"/>
    <dgm:cxn modelId="{B9DE12E7-1E7B-49DF-BE74-8438209F83C3}" type="presParOf" srcId="{4E41ACCD-3773-4378-9F00-F4EF919B935C}" destId="{6E9B46C2-CD50-454D-A2CA-1EBF42298E58}" srcOrd="6" destOrd="0" presId="urn:microsoft.com/office/officeart/2005/8/layout/hChevron3"/>
    <dgm:cxn modelId="{9AE02AAC-2A94-4516-94D1-6D645CCD435D}" type="presParOf" srcId="{4E41ACCD-3773-4378-9F00-F4EF919B935C}" destId="{3ECB34CC-1725-4A12-BCA4-18B9AA1D8954}" srcOrd="7" destOrd="0" presId="urn:microsoft.com/office/officeart/2005/8/layout/hChevron3"/>
    <dgm:cxn modelId="{804188D2-40C7-45B5-89E6-BEFCC76129EB}" type="presParOf" srcId="{4E41ACCD-3773-4378-9F00-F4EF919B935C}" destId="{1D3EAC00-3BC4-4A3D-81F8-962E0578D4B3}" srcOrd="8" destOrd="0" presId="urn:microsoft.com/office/officeart/2005/8/layout/hChevron3"/>
    <dgm:cxn modelId="{D2733D5E-BFE2-466A-8564-CFAE0E80F76C}" type="presParOf" srcId="{4E41ACCD-3773-4378-9F00-F4EF919B935C}" destId="{A2B50AB2-4839-4309-9ED1-DBF744F18677}" srcOrd="9" destOrd="0" presId="urn:microsoft.com/office/officeart/2005/8/layout/hChevron3"/>
    <dgm:cxn modelId="{CFA1E82C-D509-414E-9396-55B47FA8764C}" type="presParOf" srcId="{4E41ACCD-3773-4378-9F00-F4EF919B935C}" destId="{6C675EC2-6DFD-4F83-8D36-8E91513020A2}" srcOrd="10" destOrd="0" presId="urn:microsoft.com/office/officeart/2005/8/layout/hChevron3"/>
    <dgm:cxn modelId="{40F538A2-A193-4357-892F-9E44EDC50F80}" type="presParOf" srcId="{4E41ACCD-3773-4378-9F00-F4EF919B935C}" destId="{588F7A49-37BE-4389-953C-20058D8EF959}" srcOrd="11" destOrd="0" presId="urn:microsoft.com/office/officeart/2005/8/layout/hChevron3"/>
    <dgm:cxn modelId="{121BE51C-36F8-46B1-B413-C51D6FAF3B9C}" type="presParOf" srcId="{4E41ACCD-3773-4378-9F00-F4EF919B935C}" destId="{2A32DE96-7640-44FA-AA40-F9E5B5CF868C}" srcOrd="12" destOrd="0" presId="urn:microsoft.com/office/officeart/2005/8/layout/hChevron3"/>
  </dgm:cxnLst>
  <dgm:bg/>
  <dgm:whole>
    <a:effectLst/>
  </dgm:whole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291D4-D92A-4D10-9829-C337DEFA7D6C}">
      <dsp:nvSpPr>
        <dsp:cNvPr id="0" name=""/>
        <dsp:cNvSpPr/>
      </dsp:nvSpPr>
      <dsp:spPr>
        <a:xfrm>
          <a:off x="0" y="0"/>
          <a:ext cx="1583789" cy="546296"/>
        </a:xfrm>
        <a:prstGeom prst="homePlate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Začiatok MC </a:t>
          </a:r>
          <a:r>
            <a:rPr lang="sk-SK" sz="900" b="1" kern="1200" err="1"/>
            <a:t>session</a:t>
          </a:r>
          <a:endParaRPr lang="fr-FR" sz="900" b="1" kern="1200" err="1"/>
        </a:p>
      </dsp:txBody>
      <dsp:txXfrm>
        <a:off x="0" y="0"/>
        <a:ext cx="1447215" cy="546296"/>
      </dsp:txXfrm>
    </dsp:sp>
    <dsp:sp modelId="{663C3C61-8072-44AF-85FA-13B0C442E835}">
      <dsp:nvSpPr>
        <dsp:cNvPr id="0" name=""/>
        <dsp:cNvSpPr/>
      </dsp:nvSpPr>
      <dsp:spPr>
        <a:xfrm>
          <a:off x="1252578" y="0"/>
          <a:ext cx="1583789" cy="546296"/>
        </a:xfrm>
        <a:prstGeom prst="chevron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Uzávierka príjmu objednávok</a:t>
          </a:r>
          <a:endParaRPr lang="fr-FR" sz="900" b="1" kern="1200"/>
        </a:p>
      </dsp:txBody>
      <dsp:txXfrm>
        <a:off x="1525726" y="0"/>
        <a:ext cx="1037493" cy="546296"/>
      </dsp:txXfrm>
    </dsp:sp>
    <dsp:sp modelId="{3A097B13-A467-42D5-A202-AD4CF708A97E}">
      <dsp:nvSpPr>
        <dsp:cNvPr id="0" name=""/>
        <dsp:cNvSpPr/>
      </dsp:nvSpPr>
      <dsp:spPr>
        <a:xfrm>
          <a:off x="2535029" y="0"/>
          <a:ext cx="1583789" cy="546296"/>
        </a:xfrm>
        <a:prstGeom prst="chevron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Publikácia predbežných výsledkov</a:t>
          </a:r>
          <a:endParaRPr lang="fr-FR" sz="900" b="1" kern="1200"/>
        </a:p>
      </dsp:txBody>
      <dsp:txXfrm>
        <a:off x="2808177" y="0"/>
        <a:ext cx="1037493" cy="546296"/>
      </dsp:txXfrm>
    </dsp:sp>
    <dsp:sp modelId="{6E9B46C2-CD50-454D-A2CA-1EBF42298E58}">
      <dsp:nvSpPr>
        <dsp:cNvPr id="0" name=""/>
        <dsp:cNvSpPr/>
      </dsp:nvSpPr>
      <dsp:spPr>
        <a:xfrm>
          <a:off x="3802061" y="0"/>
          <a:ext cx="1583789" cy="546296"/>
        </a:xfrm>
        <a:prstGeom prst="chevron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Publikácia konečných výsledkov</a:t>
          </a:r>
          <a:endParaRPr lang="fr-FR" sz="900" b="1" kern="1200"/>
        </a:p>
      </dsp:txBody>
      <dsp:txXfrm>
        <a:off x="4075209" y="0"/>
        <a:ext cx="1037493" cy="546296"/>
      </dsp:txXfrm>
    </dsp:sp>
    <dsp:sp modelId="{1D3EAC00-3BC4-4A3D-81F8-962E0578D4B3}">
      <dsp:nvSpPr>
        <dsp:cNvPr id="0" name=""/>
        <dsp:cNvSpPr/>
      </dsp:nvSpPr>
      <dsp:spPr>
        <a:xfrm>
          <a:off x="5069092" y="0"/>
          <a:ext cx="1583789" cy="546296"/>
        </a:xfrm>
        <a:prstGeom prst="chevron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 dirty="0"/>
            <a:t>Post-</a:t>
          </a:r>
          <a:r>
            <a:rPr lang="sk-SK" sz="900" b="1" kern="1200" dirty="0" err="1"/>
            <a:t>coupling</a:t>
          </a:r>
          <a:r>
            <a:rPr lang="sk-SK" sz="900" b="1" kern="1200" dirty="0"/>
            <a:t>, vrátane nominácií</a:t>
          </a:r>
          <a:endParaRPr lang="fr-FR" sz="900" b="1" kern="1200" dirty="0"/>
        </a:p>
      </dsp:txBody>
      <dsp:txXfrm>
        <a:off x="5342240" y="0"/>
        <a:ext cx="1037493" cy="546296"/>
      </dsp:txXfrm>
    </dsp:sp>
    <dsp:sp modelId="{6C675EC2-6DFD-4F83-8D36-8E91513020A2}">
      <dsp:nvSpPr>
        <dsp:cNvPr id="0" name=""/>
        <dsp:cNvSpPr/>
      </dsp:nvSpPr>
      <dsp:spPr>
        <a:xfrm>
          <a:off x="6336123" y="0"/>
          <a:ext cx="1583789" cy="546296"/>
        </a:xfrm>
        <a:prstGeom prst="chevron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 err="1"/>
            <a:t>Deadline</a:t>
          </a:r>
          <a:r>
            <a:rPr lang="sk-SK" sz="900" b="1" kern="1200"/>
            <a:t> pre TSO nominácie</a:t>
          </a:r>
          <a:endParaRPr lang="fr-FR" sz="900" b="1" kern="1200"/>
        </a:p>
      </dsp:txBody>
      <dsp:txXfrm>
        <a:off x="6609271" y="0"/>
        <a:ext cx="1037493" cy="5462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291D4-D92A-4D10-9829-C337DEFA7D6C}">
      <dsp:nvSpPr>
        <dsp:cNvPr id="0" name=""/>
        <dsp:cNvSpPr/>
      </dsp:nvSpPr>
      <dsp:spPr>
        <a:xfrm>
          <a:off x="1160" y="0"/>
          <a:ext cx="1365268" cy="519833"/>
        </a:xfrm>
        <a:prstGeom prst="homePlate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Začiatok MC </a:t>
          </a:r>
          <a:r>
            <a:rPr lang="sk-SK" sz="900" b="1" kern="1200" err="1"/>
            <a:t>session</a:t>
          </a:r>
          <a:endParaRPr lang="fr-FR" sz="900" b="1" kern="1200" err="1"/>
        </a:p>
      </dsp:txBody>
      <dsp:txXfrm>
        <a:off x="1160" y="0"/>
        <a:ext cx="1235310" cy="519833"/>
      </dsp:txXfrm>
    </dsp:sp>
    <dsp:sp modelId="{663C3C61-8072-44AF-85FA-13B0C442E835}">
      <dsp:nvSpPr>
        <dsp:cNvPr id="0" name=""/>
        <dsp:cNvSpPr/>
      </dsp:nvSpPr>
      <dsp:spPr>
        <a:xfrm>
          <a:off x="1093375" y="0"/>
          <a:ext cx="1365268" cy="519833"/>
        </a:xfrm>
        <a:prstGeom prst="chevron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Uzávierka príjmu objednávok</a:t>
          </a:r>
          <a:endParaRPr lang="fr-FR" sz="900" b="1" kern="1200"/>
        </a:p>
      </dsp:txBody>
      <dsp:txXfrm>
        <a:off x="1353292" y="0"/>
        <a:ext cx="845435" cy="519833"/>
      </dsp:txXfrm>
    </dsp:sp>
    <dsp:sp modelId="{3A097B13-A467-42D5-A202-AD4CF708A97E}">
      <dsp:nvSpPr>
        <dsp:cNvPr id="0" name=""/>
        <dsp:cNvSpPr/>
      </dsp:nvSpPr>
      <dsp:spPr>
        <a:xfrm>
          <a:off x="2185590" y="0"/>
          <a:ext cx="1365268" cy="519833"/>
        </a:xfrm>
        <a:prstGeom prst="chevron">
          <a:avLst/>
        </a:prstGeom>
        <a:gradFill flip="none" rotWithShape="0">
          <a:gsLst>
            <a:gs pos="8000">
              <a:schemeClr val="accent2">
                <a:lumMod val="75000"/>
              </a:schemeClr>
            </a:gs>
            <a:gs pos="100000">
              <a:srgbClr val="265787">
                <a:shade val="67500"/>
                <a:satMod val="115000"/>
              </a:srgbClr>
            </a:gs>
            <a:gs pos="100000">
              <a:srgbClr val="265787">
                <a:shade val="100000"/>
                <a:satMod val="115000"/>
              </a:srgbClr>
            </a:gs>
          </a:gsLst>
          <a:lin ang="108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 dirty="0"/>
            <a:t>Predbežné výsledky sú nedostupné</a:t>
          </a:r>
          <a:endParaRPr lang="fr-FR" sz="900" b="1" kern="1200" dirty="0"/>
        </a:p>
      </dsp:txBody>
      <dsp:txXfrm>
        <a:off x="2445507" y="0"/>
        <a:ext cx="845435" cy="519833"/>
      </dsp:txXfrm>
    </dsp:sp>
    <dsp:sp modelId="{6E9B46C2-CD50-454D-A2CA-1EBF42298E58}">
      <dsp:nvSpPr>
        <dsp:cNvPr id="0" name=""/>
        <dsp:cNvSpPr/>
      </dsp:nvSpPr>
      <dsp:spPr>
        <a:xfrm>
          <a:off x="3277805" y="0"/>
          <a:ext cx="1365268" cy="519833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800" b="1" kern="1200" dirty="0"/>
            <a:t>Vyhlásenie rizika úplného rozpojenia trhov v SDAC</a:t>
          </a:r>
          <a:endParaRPr lang="fr-FR" sz="800" b="1" kern="1200" dirty="0"/>
        </a:p>
      </dsp:txBody>
      <dsp:txXfrm>
        <a:off x="3537722" y="0"/>
        <a:ext cx="845435" cy="519833"/>
      </dsp:txXfrm>
    </dsp:sp>
    <dsp:sp modelId="{1D3EAC00-3BC4-4A3D-81F8-962E0578D4B3}">
      <dsp:nvSpPr>
        <dsp:cNvPr id="0" name=""/>
        <dsp:cNvSpPr/>
      </dsp:nvSpPr>
      <dsp:spPr>
        <a:xfrm>
          <a:off x="4370020" y="0"/>
          <a:ext cx="1365268" cy="519833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800" b="1" kern="1200" dirty="0"/>
            <a:t>Vyhlásenie </a:t>
          </a:r>
          <a:br>
            <a:rPr lang="sk-SK" sz="800" b="1" kern="1200" dirty="0"/>
          </a:br>
          <a:r>
            <a:rPr lang="sk-SK" sz="800" b="1" kern="1200" dirty="0"/>
            <a:t>úplného rozpojenia trhov  v SDAC</a:t>
          </a:r>
          <a:endParaRPr lang="fr-FR" sz="800" b="1" kern="1200" dirty="0"/>
        </a:p>
      </dsp:txBody>
      <dsp:txXfrm>
        <a:off x="4629937" y="0"/>
        <a:ext cx="845435" cy="519833"/>
      </dsp:txXfrm>
    </dsp:sp>
    <dsp:sp modelId="{6C675EC2-6DFD-4F83-8D36-8E91513020A2}">
      <dsp:nvSpPr>
        <dsp:cNvPr id="0" name=""/>
        <dsp:cNvSpPr/>
      </dsp:nvSpPr>
      <dsp:spPr>
        <a:xfrm>
          <a:off x="5462235" y="0"/>
          <a:ext cx="1365268" cy="519833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Znovuotvorenie príjmu objednavok </a:t>
          </a:r>
          <a:endParaRPr lang="fr-FR" sz="900" b="1" kern="1200" dirty="0"/>
        </a:p>
      </dsp:txBody>
      <dsp:txXfrm>
        <a:off x="5722152" y="0"/>
        <a:ext cx="845435" cy="519833"/>
      </dsp:txXfrm>
    </dsp:sp>
    <dsp:sp modelId="{2A32DE96-7640-44FA-AA40-F9E5B5CF868C}">
      <dsp:nvSpPr>
        <dsp:cNvPr id="0" name=""/>
        <dsp:cNvSpPr/>
      </dsp:nvSpPr>
      <dsp:spPr>
        <a:xfrm>
          <a:off x="6554450" y="0"/>
          <a:ext cx="1365268" cy="519833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 dirty="0"/>
            <a:t>Zverejnenie lokálnych výsledkov</a:t>
          </a:r>
          <a:endParaRPr lang="fr-FR" sz="900" b="1" kern="1200" dirty="0"/>
        </a:p>
      </dsp:txBody>
      <dsp:txXfrm>
        <a:off x="6814367" y="0"/>
        <a:ext cx="845435" cy="519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9BA09-F501-4DF9-A34A-0531C074F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F898C1-F841-49E0-B247-D5055FC42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7A7DB43-CEC0-4357-8AA0-62D7BB8FF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E67A-3B17-483D-9CAB-F573C4C93A07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EACF0B3-EDE3-43D0-B3B6-2ED6EBEA0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C3DF831-868C-48AE-9C44-4B69C8515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38A6-397B-4969-919C-F81FAA937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1780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DFA9C-00F2-432E-945D-EF3E3F218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770ED46D-D2C2-491B-A3E9-408DD23A3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279100D-B9A0-4E31-B910-3B8FAE716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E67A-3B17-483D-9CAB-F573C4C93A07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B00F22-5371-429F-8AB0-25808B331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F8CFCC5-8230-4F57-8EF9-9089015B3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38A6-397B-4969-919C-F81FAA937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380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D1F22DB3-D90A-428F-8791-4DFF8781C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FBC5A41-CDFF-434D-A2CD-E583221EA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A611CA1-B912-47C2-9E62-7D1394A9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E67A-3B17-483D-9CAB-F573C4C93A07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64BB251-53B2-4085-A442-B8185BDFB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7E9A078-38BE-4FE1-9DD8-04E6488F6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38A6-397B-4969-919C-F81FAA937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856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D8EED2-5847-4294-8EDB-01D094F6C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C8D83F-3280-4A66-ADE6-5D49488AE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F006AD1-E189-4926-BC31-81AC75471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E67A-3B17-483D-9CAB-F573C4C93A07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2433BEE-1873-4D16-A28F-77D6E2B2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35684EC-2BDB-48E2-B779-A726658A8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38A6-397B-4969-919C-F81FAA937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883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C798E-23B4-46D6-9E8B-362F8B7E2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9E3E0D-C209-47A9-A105-03B75BD5A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EEBF559-EE89-447F-A683-A876F7B5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E67A-3B17-483D-9CAB-F573C4C93A07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8D7F4AA-ED59-4E1D-BD6F-AF5C681B2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A13F107-F361-413A-8C0D-0D9A71A6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38A6-397B-4969-919C-F81FAA937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082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05D1C-A27B-4CB8-A131-4AA20FD8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4DFC5FB-1674-45E1-A01C-086859A6B4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49F5408-3D54-4EA1-8BD1-8790AF2E1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C7A43FC-C8B1-417F-8CB7-918FF05CF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E67A-3B17-483D-9CAB-F573C4C93A07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6B27566-2107-49D4-8ACF-ED8490D6B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A893690-006B-453D-A018-8A5B3B30D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38A6-397B-4969-919C-F81FAA937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843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DF61D-43BE-4431-8D9E-3036F2724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B02529-B051-44FB-A5FF-17717D68F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CE5D541-8C42-4480-A60F-125F51767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2647E5A-3B48-407E-BB7A-D445801EAE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7B7DF9A2-6230-492B-B702-EDCF224A7E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9BC96B4-32D3-43C6-95FE-9434E9370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E67A-3B17-483D-9CAB-F573C4C93A07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E1A9C93B-789B-4FE6-918F-6719A09F1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DA6F07C4-D57F-49FB-8FF7-1A1D10D0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38A6-397B-4969-919C-F81FAA937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357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BB219-A30E-4E03-9D4D-733C2DCBC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FF6B80D7-ADF6-463A-A700-6567783C1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E67A-3B17-483D-9CAB-F573C4C93A07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7834C518-219F-465C-8D99-1D11B834F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D1CE76BC-20B0-4361-A74D-AF50E56E3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38A6-397B-4969-919C-F81FAA937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371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10424A62-7C1E-4066-9039-1B2023407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E67A-3B17-483D-9CAB-F573C4C93A07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715B71CD-6C9E-4169-B4E0-274F07009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81FFEEA-AEB8-40AB-93E8-0E501B024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38A6-397B-4969-919C-F81FAA937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797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4AB45-7C43-4881-9F3F-73D3E6B6D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E4BF57-E73C-4179-B2CB-DCAA67280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96D5C33-2DAC-4823-9D9E-6924A9F23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2E4D37F-7FDE-4B25-8612-43CB41BE5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E67A-3B17-483D-9CAB-F573C4C93A07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F6CD8D4-809E-4422-AC2A-83A36122D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64EFF7A-87D6-4921-BB10-7639F4418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38A6-397B-4969-919C-F81FAA937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6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9B71E-8568-45DF-8A74-7B15D3028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6D4A704B-4A81-4D6B-AB99-1208C6A690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541A8E-3BF1-4592-8600-F20183B60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ADF5560-7510-496F-8C40-BF88062F7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E67A-3B17-483D-9CAB-F573C4C93A07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F3676FC-65ED-4A9C-9FF1-45FA4A2A8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35D1C6A-0BD6-4876-90E5-978391C7A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38A6-397B-4969-919C-F81FAA937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847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09739AF6-5A6D-435F-870E-2CDCF6035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0DE480-F3FC-4483-A98C-BA3ABB70F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3E39460-586E-48DD-8B8F-D9326C41EC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7E67A-3B17-483D-9CAB-F573C4C93A07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EF93810-7D32-4A7A-8609-CDEB5FD6D5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32A233F-5E14-4C43-99A3-1B181C70B0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8A6-397B-4969-919C-F81FAA937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224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gif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FF88117-00D8-4301-B381-657D4673CE8D}"/>
              </a:ext>
            </a:extLst>
          </p:cNvPr>
          <p:cNvSpPr>
            <a:spLocks noGrp="1"/>
          </p:cNvSpPr>
          <p:nvPr/>
        </p:nvSpPr>
        <p:spPr>
          <a:xfrm>
            <a:off x="2358220" y="1270127"/>
            <a:ext cx="7344000" cy="54000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k-SK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Časový harmonogram testu úplného rozpojenia trhov v SDAC</a:t>
            </a:r>
          </a:p>
        </p:txBody>
      </p:sp>
      <p:sp>
        <p:nvSpPr>
          <p:cNvPr id="5" name="Obdĺžnik 4" descr="foto uvod&#10;" title="foto uvod">
            <a:extLst>
              <a:ext uri="{FF2B5EF4-FFF2-40B4-BE49-F238E27FC236}">
                <a16:creationId xmlns:a16="http://schemas.microsoft.com/office/drawing/2014/main" id="{E43AB663-D8EC-4D63-A96C-6BD636777661}"/>
              </a:ext>
            </a:extLst>
          </p:cNvPr>
          <p:cNvSpPr>
            <a:spLocks/>
          </p:cNvSpPr>
          <p:nvPr/>
        </p:nvSpPr>
        <p:spPr>
          <a:xfrm>
            <a:off x="0" y="-2467"/>
            <a:ext cx="12192000" cy="112829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/>
          </a:p>
        </p:txBody>
      </p:sp>
      <p:cxnSp>
        <p:nvCxnSpPr>
          <p:cNvPr id="6" name="Rovná spojnica 5">
            <a:extLst>
              <a:ext uri="{FF2B5EF4-FFF2-40B4-BE49-F238E27FC236}">
                <a16:creationId xmlns:a16="http://schemas.microsoft.com/office/drawing/2014/main" id="{CD474914-6481-4502-850D-EA47B6096213}"/>
              </a:ext>
            </a:extLst>
          </p:cNvPr>
          <p:cNvCxnSpPr>
            <a:cxnSpLocks/>
          </p:cNvCxnSpPr>
          <p:nvPr/>
        </p:nvCxnSpPr>
        <p:spPr>
          <a:xfrm>
            <a:off x="2286213" y="1784566"/>
            <a:ext cx="7889461" cy="0"/>
          </a:xfrm>
          <a:prstGeom prst="line">
            <a:avLst/>
          </a:prstGeom>
          <a:ln w="38100">
            <a:solidFill>
              <a:srgbClr val="A2D9F7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e 408">
            <a:extLst>
              <a:ext uri="{FF2B5EF4-FFF2-40B4-BE49-F238E27FC236}">
                <a16:creationId xmlns:a16="http://schemas.microsoft.com/office/drawing/2014/main" id="{1A49F898-480E-459F-8637-741D1BBB2CB8}"/>
              </a:ext>
            </a:extLst>
          </p:cNvPr>
          <p:cNvGrpSpPr/>
          <p:nvPr/>
        </p:nvGrpSpPr>
        <p:grpSpPr>
          <a:xfrm>
            <a:off x="5380038" y="4855840"/>
            <a:ext cx="1209570" cy="1839368"/>
            <a:chOff x="5380038" y="4855840"/>
            <a:chExt cx="1209570" cy="1839368"/>
          </a:xfrm>
          <a:effectLst/>
        </p:grpSpPr>
        <p:cxnSp>
          <p:nvCxnSpPr>
            <p:cNvPr id="102" name="Connecteur droit 410">
              <a:extLst>
                <a:ext uri="{FF2B5EF4-FFF2-40B4-BE49-F238E27FC236}">
                  <a16:creationId xmlns:a16="http://schemas.microsoft.com/office/drawing/2014/main" id="{9BD0BC32-10D0-4473-A8E4-4EE34A50D7E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08315" y="4855840"/>
              <a:ext cx="14017" cy="879513"/>
            </a:xfrm>
            <a:prstGeom prst="line">
              <a:avLst/>
            </a:prstGeom>
            <a:noFill/>
            <a:ln w="9525" cap="flat" cmpd="sng" algn="ctr">
              <a:solidFill>
                <a:schemeClr val="accent6">
                  <a:lumMod val="7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03" name="Picture 3">
              <a:extLst>
                <a:ext uri="{FF2B5EF4-FFF2-40B4-BE49-F238E27FC236}">
                  <a16:creationId xmlns:a16="http://schemas.microsoft.com/office/drawing/2014/main" id="{E1B8AED0-A4E6-4001-8A53-3502E897F3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80038" y="5200302"/>
              <a:ext cx="469522" cy="375618"/>
            </a:xfrm>
            <a:prstGeom prst="rect">
              <a:avLst/>
            </a:prstGeom>
            <a:noFill/>
          </p:spPr>
        </p:pic>
        <p:sp>
          <p:nvSpPr>
            <p:cNvPr id="104" name="ZoneTexte 412">
              <a:extLst>
                <a:ext uri="{FF2B5EF4-FFF2-40B4-BE49-F238E27FC236}">
                  <a16:creationId xmlns:a16="http://schemas.microsoft.com/office/drawing/2014/main" id="{F0324C81-6421-4D21-816B-FE7BF592F7A8}"/>
                </a:ext>
              </a:extLst>
            </p:cNvPr>
            <p:cNvSpPr txBox="1"/>
            <p:nvPr/>
          </p:nvSpPr>
          <p:spPr>
            <a:xfrm>
              <a:off x="5385062" y="5494879"/>
              <a:ext cx="1204546" cy="120032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 sz="800" b="1" dirty="0">
                <a:solidFill>
                  <a:srgbClr val="262626"/>
                </a:solidFill>
                <a:latin typeface="Tw Cen MT" pitchFamily="34" charset="0"/>
              </a:endParaRPr>
            </a:p>
            <a:p>
              <a:endParaRPr lang="fr-FR" sz="800" b="1" dirty="0">
                <a:solidFill>
                  <a:srgbClr val="262626"/>
                </a:solidFill>
                <a:latin typeface="Tw Cen MT" pitchFamily="34" charset="0"/>
              </a:endParaRPr>
            </a:p>
            <a:p>
              <a:r>
                <a:rPr lang="en-US" sz="800" b="1" dirty="0">
                  <a:solidFill>
                    <a:srgbClr val="262626"/>
                  </a:solidFill>
                  <a:latin typeface="Tw Cen MT"/>
                </a:rPr>
                <a:t>(ExC_03b): </a:t>
              </a:r>
              <a:endParaRPr lang="sk-SK" sz="800" b="1" dirty="0">
                <a:solidFill>
                  <a:srgbClr val="262626"/>
                </a:solidFill>
                <a:latin typeface="Tw Cen MT" pitchFamily="34" charset="0"/>
              </a:endParaRPr>
            </a:p>
            <a:p>
              <a:r>
                <a:rPr lang="sk-SK" sz="800" b="1" dirty="0">
                  <a:solidFill>
                    <a:srgbClr val="262626"/>
                  </a:solidFill>
                  <a:latin typeface="Tw Cen MT"/>
                  <a:cs typeface="Calibri"/>
                </a:rPr>
                <a:t>Pokračovanie omeškania výpočtu výsledkov denného trhu </a:t>
              </a:r>
              <a:r>
                <a:rPr lang="en-US" sz="800" b="1" dirty="0">
                  <a:solidFill>
                    <a:srgbClr val="262626"/>
                  </a:solidFill>
                  <a:latin typeface="Tw Cen MT"/>
                  <a:cs typeface="Calibri"/>
                </a:rPr>
                <a:t>(</a:t>
              </a:r>
              <a:r>
                <a:rPr lang="sk-SK" sz="800" b="1" dirty="0">
                  <a:solidFill>
                    <a:srgbClr val="262626"/>
                  </a:solidFill>
                  <a:latin typeface="Tw Cen MT"/>
                  <a:cs typeface="Calibri"/>
                </a:rPr>
                <a:t>riziko úplného rozpojenia trhov</a:t>
              </a:r>
              <a:r>
                <a:rPr lang="en-US" sz="800" b="1" dirty="0">
                  <a:solidFill>
                    <a:srgbClr val="262626"/>
                  </a:solidFill>
                  <a:latin typeface="Tw Cen MT"/>
                  <a:cs typeface="Calibri"/>
                </a:rPr>
                <a:t>)</a:t>
              </a:r>
              <a:endParaRPr lang="en-US" sz="800" b="1" dirty="0">
                <a:solidFill>
                  <a:srgbClr val="262626"/>
                </a:solidFill>
                <a:latin typeface="Tw Cen MT" pitchFamily="34" charset="0"/>
                <a:cs typeface="Calibri" pitchFamily="34" charset="0"/>
              </a:endParaRPr>
            </a:p>
            <a:p>
              <a:endParaRPr lang="fr-FR" sz="800" dirty="0"/>
            </a:p>
          </p:txBody>
        </p:sp>
      </p:grpSp>
      <p:grpSp>
        <p:nvGrpSpPr>
          <p:cNvPr id="8" name="Csoportba foglalás 239">
            <a:extLst>
              <a:ext uri="{FF2B5EF4-FFF2-40B4-BE49-F238E27FC236}">
                <a16:creationId xmlns:a16="http://schemas.microsoft.com/office/drawing/2014/main" id="{8F56B712-24EF-4DAE-9FA1-EE8984EC6D2B}"/>
              </a:ext>
            </a:extLst>
          </p:cNvPr>
          <p:cNvGrpSpPr/>
          <p:nvPr/>
        </p:nvGrpSpPr>
        <p:grpSpPr>
          <a:xfrm>
            <a:off x="6457442" y="4855840"/>
            <a:ext cx="1563152" cy="1346925"/>
            <a:chOff x="6457442" y="4855840"/>
            <a:chExt cx="1563152" cy="1346925"/>
          </a:xfrm>
        </p:grpSpPr>
        <p:cxnSp>
          <p:nvCxnSpPr>
            <p:cNvPr id="99" name="Connecteur droit 156">
              <a:extLst>
                <a:ext uri="{FF2B5EF4-FFF2-40B4-BE49-F238E27FC236}">
                  <a16:creationId xmlns:a16="http://schemas.microsoft.com/office/drawing/2014/main" id="{A0648F84-B06B-4911-9CB7-B8BFB445152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695892" y="4855840"/>
              <a:ext cx="12508" cy="879513"/>
            </a:xfrm>
            <a:prstGeom prst="line">
              <a:avLst/>
            </a:prstGeom>
            <a:noFill/>
            <a:ln w="9525" cap="flat" cmpd="sng" algn="ctr">
              <a:solidFill>
                <a:schemeClr val="accent6">
                  <a:lumMod val="7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00" name="Picture 3">
              <a:extLst>
                <a:ext uri="{FF2B5EF4-FFF2-40B4-BE49-F238E27FC236}">
                  <a16:creationId xmlns:a16="http://schemas.microsoft.com/office/drawing/2014/main" id="{0068D760-9C97-4544-8577-48944C0520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72660" y="5201204"/>
              <a:ext cx="463575" cy="370860"/>
            </a:xfrm>
            <a:prstGeom prst="rect">
              <a:avLst/>
            </a:prstGeom>
            <a:noFill/>
          </p:spPr>
        </p:pic>
        <p:sp>
          <p:nvSpPr>
            <p:cNvPr id="101" name="ZoneTexte 158">
              <a:extLst>
                <a:ext uri="{FF2B5EF4-FFF2-40B4-BE49-F238E27FC236}">
                  <a16:creationId xmlns:a16="http://schemas.microsoft.com/office/drawing/2014/main" id="{05EB1644-C8D9-429C-B20D-A0BC5F65C2DF}"/>
                </a:ext>
              </a:extLst>
            </p:cNvPr>
            <p:cNvSpPr txBox="1"/>
            <p:nvPr/>
          </p:nvSpPr>
          <p:spPr>
            <a:xfrm>
              <a:off x="6457442" y="5617990"/>
              <a:ext cx="1563152" cy="58477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hu-HU" sz="800" b="1" dirty="0">
                <a:solidFill>
                  <a:srgbClr val="FF0000"/>
                </a:solidFill>
                <a:latin typeface="Tw Cen MT" pitchFamily="34" charset="0"/>
              </a:endParaRPr>
            </a:p>
            <a:p>
              <a:r>
                <a:rPr lang="hu-HU" sz="800" b="1" dirty="0">
                  <a:solidFill>
                    <a:srgbClr val="FF0000"/>
                  </a:solidFill>
                  <a:latin typeface="Tw Cen MT"/>
                </a:rPr>
                <a:t>(ExC_04b):  </a:t>
              </a:r>
              <a:r>
                <a:rPr lang="hu-HU" sz="800" b="1" dirty="0" err="1">
                  <a:solidFill>
                    <a:srgbClr val="FF0000"/>
                  </a:solidFill>
                  <a:latin typeface="Tw Cen MT"/>
                </a:rPr>
                <a:t>Úplné</a:t>
              </a:r>
              <a:r>
                <a:rPr lang="hu-HU" sz="800" b="1" dirty="0">
                  <a:solidFill>
                    <a:srgbClr val="FF0000"/>
                  </a:solidFill>
                  <a:latin typeface="Tw Cen MT"/>
                </a:rPr>
                <a:t> </a:t>
              </a:r>
              <a:r>
                <a:rPr lang="hu-HU" sz="800" b="1" dirty="0" err="1">
                  <a:solidFill>
                    <a:srgbClr val="FF0000"/>
                  </a:solidFill>
                  <a:latin typeface="Tw Cen MT"/>
                </a:rPr>
                <a:t>rozpojenie</a:t>
              </a:r>
              <a:r>
                <a:rPr lang="hu-HU" sz="800" b="1" dirty="0">
                  <a:solidFill>
                    <a:srgbClr val="FF0000"/>
                  </a:solidFill>
                  <a:latin typeface="Tw Cen MT"/>
                </a:rPr>
                <a:t> trhov (</a:t>
              </a:r>
              <a:r>
                <a:rPr lang="hu-HU" sz="800" b="1" dirty="0" err="1">
                  <a:solidFill>
                    <a:srgbClr val="FF0000"/>
                  </a:solidFill>
                  <a:latin typeface="Tw Cen MT"/>
                </a:rPr>
                <a:t>vyhlásenie</a:t>
              </a:r>
              <a:r>
                <a:rPr lang="hu-HU" sz="800" b="1" dirty="0">
                  <a:solidFill>
                    <a:srgbClr val="FF0000"/>
                  </a:solidFill>
                  <a:latin typeface="Tw Cen MT"/>
                </a:rPr>
                <a:t> a </a:t>
              </a:r>
              <a:r>
                <a:rPr lang="hu-HU" sz="800" b="1" dirty="0" err="1">
                  <a:solidFill>
                    <a:srgbClr val="FF0000"/>
                  </a:solidFill>
                  <a:latin typeface="Tw Cen MT"/>
                </a:rPr>
                <a:t>lokálna</a:t>
              </a:r>
              <a:r>
                <a:rPr lang="hu-HU" sz="800" b="1" dirty="0">
                  <a:solidFill>
                    <a:srgbClr val="FF0000"/>
                  </a:solidFill>
                  <a:latin typeface="Tw Cen MT"/>
                </a:rPr>
                <a:t> </a:t>
              </a:r>
              <a:r>
                <a:rPr lang="hu-HU" sz="800" b="1" dirty="0" err="1">
                  <a:solidFill>
                    <a:srgbClr val="FF0000"/>
                  </a:solidFill>
                  <a:latin typeface="Tw Cen MT"/>
                </a:rPr>
                <a:t>aukcia</a:t>
              </a:r>
              <a:r>
                <a:rPr lang="hu-HU" sz="800" b="1" dirty="0">
                  <a:solidFill>
                    <a:srgbClr val="FF0000"/>
                  </a:solidFill>
                  <a:latin typeface="Tw Cen MT"/>
                </a:rPr>
                <a:t>)</a:t>
              </a:r>
              <a:endParaRPr lang="hu-HU" sz="800" b="1" dirty="0">
                <a:solidFill>
                  <a:srgbClr val="FF0000"/>
                </a:solidFill>
                <a:latin typeface="Tw Cen MT" pitchFamily="34" charset="0"/>
              </a:endParaRPr>
            </a:p>
          </p:txBody>
        </p:sp>
      </p:grpSp>
      <p:grpSp>
        <p:nvGrpSpPr>
          <p:cNvPr id="9" name="Groupe 387">
            <a:extLst>
              <a:ext uri="{FF2B5EF4-FFF2-40B4-BE49-F238E27FC236}">
                <a16:creationId xmlns:a16="http://schemas.microsoft.com/office/drawing/2014/main" id="{C9D104DF-80D7-4C19-9BB0-A13F5624581D}"/>
              </a:ext>
            </a:extLst>
          </p:cNvPr>
          <p:cNvGrpSpPr/>
          <p:nvPr/>
        </p:nvGrpSpPr>
        <p:grpSpPr>
          <a:xfrm>
            <a:off x="4238810" y="4862275"/>
            <a:ext cx="1218461" cy="1453949"/>
            <a:chOff x="4238810" y="4862275"/>
            <a:chExt cx="1218461" cy="1453949"/>
          </a:xfrm>
          <a:effectLst/>
        </p:grpSpPr>
        <p:cxnSp>
          <p:nvCxnSpPr>
            <p:cNvPr id="96" name="Connecteur droit 389">
              <a:extLst>
                <a:ext uri="{FF2B5EF4-FFF2-40B4-BE49-F238E27FC236}">
                  <a16:creationId xmlns:a16="http://schemas.microsoft.com/office/drawing/2014/main" id="{933C7BC3-BA68-4FA9-AC7C-B58C069DB75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38517" y="4862275"/>
              <a:ext cx="13915" cy="873078"/>
            </a:xfrm>
            <a:prstGeom prst="line">
              <a:avLst/>
            </a:prstGeom>
            <a:noFill/>
            <a:ln w="9525" cap="flat" cmpd="sng" algn="ctr">
              <a:solidFill>
                <a:schemeClr val="accent6">
                  <a:lumMod val="7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97" name="Picture 3">
              <a:extLst>
                <a:ext uri="{FF2B5EF4-FFF2-40B4-BE49-F238E27FC236}">
                  <a16:creationId xmlns:a16="http://schemas.microsoft.com/office/drawing/2014/main" id="{2EF38630-45BC-4A3A-BD42-5DCEF103C4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10819" y="5197487"/>
              <a:ext cx="454696" cy="363757"/>
            </a:xfrm>
            <a:prstGeom prst="rect">
              <a:avLst/>
            </a:prstGeom>
            <a:noFill/>
          </p:spPr>
        </p:pic>
        <p:sp>
          <p:nvSpPr>
            <p:cNvPr id="98" name="ZoneTexte 391">
              <a:extLst>
                <a:ext uri="{FF2B5EF4-FFF2-40B4-BE49-F238E27FC236}">
                  <a16:creationId xmlns:a16="http://schemas.microsoft.com/office/drawing/2014/main" id="{0CB2EA92-5BBF-411B-AC73-2E5B565BA111}"/>
                </a:ext>
              </a:extLst>
            </p:cNvPr>
            <p:cNvSpPr txBox="1"/>
            <p:nvPr/>
          </p:nvSpPr>
          <p:spPr>
            <a:xfrm>
              <a:off x="4238810" y="5485227"/>
              <a:ext cx="121846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hu-HU" sz="800" dirty="0"/>
            </a:p>
            <a:p>
              <a:endParaRPr lang="hu-HU" sz="800" dirty="0"/>
            </a:p>
            <a:p>
              <a:pPr lvl="0"/>
              <a:r>
                <a:rPr lang="en-US" sz="800" b="1" dirty="0">
                  <a:solidFill>
                    <a:srgbClr val="262626"/>
                  </a:solidFill>
                  <a:latin typeface="Tw Cen MT" pitchFamily="34" charset="0"/>
                  <a:cs typeface="Calibri" pitchFamily="34" charset="0"/>
                </a:rPr>
                <a:t>(ExC_02): </a:t>
              </a:r>
              <a:endParaRPr lang="sk-SK" sz="800" b="1" dirty="0">
                <a:solidFill>
                  <a:srgbClr val="262626"/>
                </a:solidFill>
                <a:latin typeface="Tw Cen MT" pitchFamily="34" charset="0"/>
                <a:cs typeface="Calibri" pitchFamily="34" charset="0"/>
              </a:endParaRPr>
            </a:p>
            <a:p>
              <a:pPr lvl="0"/>
              <a:r>
                <a:rPr lang="sk-SK" sz="800" b="1" dirty="0">
                  <a:solidFill>
                    <a:srgbClr val="262626"/>
                  </a:solidFill>
                  <a:latin typeface="Tw Cen MT" pitchFamily="34" charset="0"/>
                  <a:cs typeface="Calibri" pitchFamily="34" charset="0"/>
                </a:rPr>
                <a:t>Meškanie zverejnenia výsledkov denného trhu</a:t>
              </a:r>
              <a:endParaRPr lang="en-US" sz="800" b="1" dirty="0">
                <a:solidFill>
                  <a:srgbClr val="262626"/>
                </a:solidFill>
                <a:latin typeface="Tw Cen MT" pitchFamily="34" charset="0"/>
                <a:cs typeface="Calibri" pitchFamily="34" charset="0"/>
              </a:endParaRPr>
            </a:p>
            <a:p>
              <a:endParaRPr lang="fr-FR" sz="800" dirty="0"/>
            </a:p>
          </p:txBody>
        </p:sp>
      </p:grpSp>
      <p:grpSp>
        <p:nvGrpSpPr>
          <p:cNvPr id="11" name="Groupe 69">
            <a:extLst>
              <a:ext uri="{FF2B5EF4-FFF2-40B4-BE49-F238E27FC236}">
                <a16:creationId xmlns:a16="http://schemas.microsoft.com/office/drawing/2014/main" id="{556B723C-454C-46DA-9B08-1CF9695B4A10}"/>
              </a:ext>
            </a:extLst>
          </p:cNvPr>
          <p:cNvGrpSpPr>
            <a:grpSpLocks/>
          </p:cNvGrpSpPr>
          <p:nvPr/>
        </p:nvGrpSpPr>
        <p:grpSpPr>
          <a:xfrm>
            <a:off x="2312657" y="4628580"/>
            <a:ext cx="144016" cy="144016"/>
            <a:chOff x="2312657" y="4628580"/>
            <a:chExt cx="144016" cy="144016"/>
          </a:xfrm>
        </p:grpSpPr>
        <p:sp>
          <p:nvSpPr>
            <p:cNvPr id="93" name="Ellipse 131">
              <a:extLst>
                <a:ext uri="{FF2B5EF4-FFF2-40B4-BE49-F238E27FC236}">
                  <a16:creationId xmlns:a16="http://schemas.microsoft.com/office/drawing/2014/main" id="{FF8283D1-9B66-4A92-817A-B86160141F45}"/>
                </a:ext>
              </a:extLst>
            </p:cNvPr>
            <p:cNvSpPr/>
            <p:nvPr/>
          </p:nvSpPr>
          <p:spPr bwMode="auto">
            <a:xfrm>
              <a:off x="2312657" y="4628580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94" name="Connecteur droit 132">
              <a:extLst>
                <a:ext uri="{FF2B5EF4-FFF2-40B4-BE49-F238E27FC236}">
                  <a16:creationId xmlns:a16="http://schemas.microsoft.com/office/drawing/2014/main" id="{C6A4887F-13E5-4D47-83F9-0000A32E7CB8}"/>
                </a:ext>
              </a:extLst>
            </p:cNvPr>
            <p:cNvCxnSpPr>
              <a:endCxn id="309" idx="0"/>
            </p:cNvCxnSpPr>
            <p:nvPr/>
          </p:nvCxnSpPr>
          <p:spPr bwMode="auto">
            <a:xfrm rot="5400000" flipH="1" flipV="1">
              <a:off x="2358055" y="4672702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Connecteur droit 133">
              <a:extLst>
                <a:ext uri="{FF2B5EF4-FFF2-40B4-BE49-F238E27FC236}">
                  <a16:creationId xmlns:a16="http://schemas.microsoft.com/office/drawing/2014/main" id="{72BF4C32-1B3B-4AF7-90DA-D6E93A148CF4}"/>
                </a:ext>
              </a:extLst>
            </p:cNvPr>
            <p:cNvCxnSpPr/>
            <p:nvPr/>
          </p:nvCxnSpPr>
          <p:spPr bwMode="auto">
            <a:xfrm flipV="1">
              <a:off x="2384667" y="4688955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e 68">
            <a:extLst>
              <a:ext uri="{FF2B5EF4-FFF2-40B4-BE49-F238E27FC236}">
                <a16:creationId xmlns:a16="http://schemas.microsoft.com/office/drawing/2014/main" id="{A503FD34-634F-405B-B4D6-9D3531A8C515}"/>
              </a:ext>
            </a:extLst>
          </p:cNvPr>
          <p:cNvGrpSpPr>
            <a:grpSpLocks/>
          </p:cNvGrpSpPr>
          <p:nvPr/>
        </p:nvGrpSpPr>
        <p:grpSpPr>
          <a:xfrm>
            <a:off x="4464057" y="4639816"/>
            <a:ext cx="144016" cy="144016"/>
            <a:chOff x="4464057" y="4639816"/>
            <a:chExt cx="144016" cy="144016"/>
          </a:xfrm>
        </p:grpSpPr>
        <p:sp>
          <p:nvSpPr>
            <p:cNvPr id="90" name="Ellipse 159">
              <a:extLst>
                <a:ext uri="{FF2B5EF4-FFF2-40B4-BE49-F238E27FC236}">
                  <a16:creationId xmlns:a16="http://schemas.microsoft.com/office/drawing/2014/main" id="{C589BFAC-0D25-4620-9AE9-4B852BA34597}"/>
                </a:ext>
              </a:extLst>
            </p:cNvPr>
            <p:cNvSpPr/>
            <p:nvPr/>
          </p:nvSpPr>
          <p:spPr bwMode="auto">
            <a:xfrm>
              <a:off x="4464057" y="463981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91" name="Connecteur droit 160">
              <a:extLst>
                <a:ext uri="{FF2B5EF4-FFF2-40B4-BE49-F238E27FC236}">
                  <a16:creationId xmlns:a16="http://schemas.microsoft.com/office/drawing/2014/main" id="{D3E96B42-451A-4EBA-A0F7-EDE93AF207B0}"/>
                </a:ext>
              </a:extLst>
            </p:cNvPr>
            <p:cNvCxnSpPr>
              <a:endCxn id="314" idx="0"/>
            </p:cNvCxnSpPr>
            <p:nvPr/>
          </p:nvCxnSpPr>
          <p:spPr bwMode="auto">
            <a:xfrm rot="5400000" flipH="1" flipV="1">
              <a:off x="4509455" y="468393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Connecteur droit 161">
              <a:extLst>
                <a:ext uri="{FF2B5EF4-FFF2-40B4-BE49-F238E27FC236}">
                  <a16:creationId xmlns:a16="http://schemas.microsoft.com/office/drawing/2014/main" id="{788014F5-B549-4506-8A59-7460DA701AE4}"/>
                </a:ext>
              </a:extLst>
            </p:cNvPr>
            <p:cNvCxnSpPr/>
            <p:nvPr/>
          </p:nvCxnSpPr>
          <p:spPr bwMode="auto">
            <a:xfrm flipV="1">
              <a:off x="4536067" y="470019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e 123">
            <a:extLst>
              <a:ext uri="{FF2B5EF4-FFF2-40B4-BE49-F238E27FC236}">
                <a16:creationId xmlns:a16="http://schemas.microsoft.com/office/drawing/2014/main" id="{E845947F-13C9-440E-A1FD-A276C95A0844}"/>
              </a:ext>
            </a:extLst>
          </p:cNvPr>
          <p:cNvGrpSpPr>
            <a:grpSpLocks/>
          </p:cNvGrpSpPr>
          <p:nvPr/>
        </p:nvGrpSpPr>
        <p:grpSpPr>
          <a:xfrm>
            <a:off x="9140091" y="4633430"/>
            <a:ext cx="144016" cy="144016"/>
            <a:chOff x="9140091" y="4633430"/>
            <a:chExt cx="144016" cy="144016"/>
          </a:xfrm>
        </p:grpSpPr>
        <p:sp>
          <p:nvSpPr>
            <p:cNvPr id="87" name="Ellipse 211">
              <a:extLst>
                <a:ext uri="{FF2B5EF4-FFF2-40B4-BE49-F238E27FC236}">
                  <a16:creationId xmlns:a16="http://schemas.microsoft.com/office/drawing/2014/main" id="{56F208EC-F957-43F4-9314-D03B36F7038A}"/>
                </a:ext>
              </a:extLst>
            </p:cNvPr>
            <p:cNvSpPr/>
            <p:nvPr/>
          </p:nvSpPr>
          <p:spPr bwMode="auto">
            <a:xfrm>
              <a:off x="9140091" y="4633430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88" name="Connecteur droit 212">
              <a:extLst>
                <a:ext uri="{FF2B5EF4-FFF2-40B4-BE49-F238E27FC236}">
                  <a16:creationId xmlns:a16="http://schemas.microsoft.com/office/drawing/2014/main" id="{ED43A100-765F-443C-9BCF-563F7899A629}"/>
                </a:ext>
              </a:extLst>
            </p:cNvPr>
            <p:cNvCxnSpPr>
              <a:endCxn id="318" idx="0"/>
            </p:cNvCxnSpPr>
            <p:nvPr/>
          </p:nvCxnSpPr>
          <p:spPr bwMode="auto">
            <a:xfrm rot="5400000" flipH="1" flipV="1">
              <a:off x="9185489" y="4677552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Connecteur droit 213">
              <a:extLst>
                <a:ext uri="{FF2B5EF4-FFF2-40B4-BE49-F238E27FC236}">
                  <a16:creationId xmlns:a16="http://schemas.microsoft.com/office/drawing/2014/main" id="{C16E83B8-3604-4EFC-9F49-D1E41DC66EA0}"/>
                </a:ext>
              </a:extLst>
            </p:cNvPr>
            <p:cNvCxnSpPr/>
            <p:nvPr/>
          </p:nvCxnSpPr>
          <p:spPr bwMode="auto">
            <a:xfrm flipV="1">
              <a:off x="9212101" y="4693805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4" name="Connecteur droit avec flèche 214">
            <a:extLst>
              <a:ext uri="{FF2B5EF4-FFF2-40B4-BE49-F238E27FC236}">
                <a16:creationId xmlns:a16="http://schemas.microsoft.com/office/drawing/2014/main" id="{35D96DD2-E534-49F5-8D92-427C4FFA7FA2}"/>
              </a:ext>
            </a:extLst>
          </p:cNvPr>
          <p:cNvCxnSpPr>
            <a:cxnSpLocks/>
          </p:cNvCxnSpPr>
          <p:nvPr/>
        </p:nvCxnSpPr>
        <p:spPr bwMode="auto">
          <a:xfrm>
            <a:off x="4522715" y="4502247"/>
            <a:ext cx="5724202" cy="1760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ZoneTexte 219">
            <a:extLst>
              <a:ext uri="{FF2B5EF4-FFF2-40B4-BE49-F238E27FC236}">
                <a16:creationId xmlns:a16="http://schemas.microsoft.com/office/drawing/2014/main" id="{FF4644C0-398E-48E7-BBCB-FE663DF649E4}"/>
              </a:ext>
            </a:extLst>
          </p:cNvPr>
          <p:cNvSpPr txBox="1">
            <a:spLocks/>
          </p:cNvSpPr>
          <p:nvPr/>
        </p:nvSpPr>
        <p:spPr>
          <a:xfrm>
            <a:off x="4570591" y="4556731"/>
            <a:ext cx="684076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/>
              <a:t>1</a:t>
            </a:r>
            <a:r>
              <a:rPr lang="sk-SK" sz="1200"/>
              <a:t>4</a:t>
            </a:r>
            <a:r>
              <a:rPr lang="fr-FR" sz="1200"/>
              <a:t>:</a:t>
            </a:r>
            <a:r>
              <a:rPr lang="sk-SK" sz="1200"/>
              <a:t>45</a:t>
            </a:r>
            <a:endParaRPr lang="fr-FR" sz="1200"/>
          </a:p>
        </p:txBody>
      </p:sp>
      <p:sp>
        <p:nvSpPr>
          <p:cNvPr id="16" name="ZoneTexte 222">
            <a:extLst>
              <a:ext uri="{FF2B5EF4-FFF2-40B4-BE49-F238E27FC236}">
                <a16:creationId xmlns:a16="http://schemas.microsoft.com/office/drawing/2014/main" id="{9FDC54EA-78B0-456F-9433-4BA38C61BFE2}"/>
              </a:ext>
            </a:extLst>
          </p:cNvPr>
          <p:cNvSpPr txBox="1">
            <a:spLocks/>
          </p:cNvSpPr>
          <p:nvPr/>
        </p:nvSpPr>
        <p:spPr>
          <a:xfrm>
            <a:off x="9239570" y="4561422"/>
            <a:ext cx="936104" cy="288032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200" dirty="0"/>
              <a:t>po 16</a:t>
            </a:r>
            <a:r>
              <a:rPr lang="fr-FR" sz="1200" dirty="0"/>
              <a:t>:</a:t>
            </a:r>
            <a:r>
              <a:rPr lang="sk-SK" sz="1200" dirty="0"/>
              <a:t>30</a:t>
            </a:r>
            <a:endParaRPr lang="fr-FR" sz="1200" dirty="0"/>
          </a:p>
        </p:txBody>
      </p:sp>
      <p:grpSp>
        <p:nvGrpSpPr>
          <p:cNvPr id="17" name="Groupe 69">
            <a:extLst>
              <a:ext uri="{FF2B5EF4-FFF2-40B4-BE49-F238E27FC236}">
                <a16:creationId xmlns:a16="http://schemas.microsoft.com/office/drawing/2014/main" id="{57AE82AA-30FE-4E23-A852-453C43380F4A}"/>
              </a:ext>
            </a:extLst>
          </p:cNvPr>
          <p:cNvGrpSpPr>
            <a:grpSpLocks/>
          </p:cNvGrpSpPr>
          <p:nvPr/>
        </p:nvGrpSpPr>
        <p:grpSpPr>
          <a:xfrm>
            <a:off x="3361124" y="4630753"/>
            <a:ext cx="144016" cy="144016"/>
            <a:chOff x="3361124" y="4630753"/>
            <a:chExt cx="144016" cy="144016"/>
          </a:xfrm>
        </p:grpSpPr>
        <p:sp>
          <p:nvSpPr>
            <p:cNvPr id="84" name="Ellipse 113">
              <a:extLst>
                <a:ext uri="{FF2B5EF4-FFF2-40B4-BE49-F238E27FC236}">
                  <a16:creationId xmlns:a16="http://schemas.microsoft.com/office/drawing/2014/main" id="{44AAD5B8-77E3-4E52-BFE7-169EEBDE3BBE}"/>
                </a:ext>
              </a:extLst>
            </p:cNvPr>
            <p:cNvSpPr/>
            <p:nvPr/>
          </p:nvSpPr>
          <p:spPr bwMode="auto">
            <a:xfrm>
              <a:off x="3361124" y="4630753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85" name="Connecteur droit 115">
              <a:extLst>
                <a:ext uri="{FF2B5EF4-FFF2-40B4-BE49-F238E27FC236}">
                  <a16:creationId xmlns:a16="http://schemas.microsoft.com/office/drawing/2014/main" id="{BE717BA2-26E4-49D6-8144-2E5E198D2249}"/>
                </a:ext>
              </a:extLst>
            </p:cNvPr>
            <p:cNvCxnSpPr>
              <a:endCxn id="325" idx="0"/>
            </p:cNvCxnSpPr>
            <p:nvPr/>
          </p:nvCxnSpPr>
          <p:spPr bwMode="auto">
            <a:xfrm rot="5400000" flipH="1" flipV="1">
              <a:off x="3406522" y="4674875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Connecteur droit 116">
              <a:extLst>
                <a:ext uri="{FF2B5EF4-FFF2-40B4-BE49-F238E27FC236}">
                  <a16:creationId xmlns:a16="http://schemas.microsoft.com/office/drawing/2014/main" id="{DF5A45F7-062F-4551-B6DD-DCE4019960AB}"/>
                </a:ext>
              </a:extLst>
            </p:cNvPr>
            <p:cNvCxnSpPr/>
            <p:nvPr/>
          </p:nvCxnSpPr>
          <p:spPr bwMode="auto">
            <a:xfrm flipV="1">
              <a:off x="3433134" y="4691128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ZoneTexte 117">
            <a:extLst>
              <a:ext uri="{FF2B5EF4-FFF2-40B4-BE49-F238E27FC236}">
                <a16:creationId xmlns:a16="http://schemas.microsoft.com/office/drawing/2014/main" id="{4CEBCFA7-DF1F-40BC-9BA0-7D7B30E874BE}"/>
              </a:ext>
            </a:extLst>
          </p:cNvPr>
          <p:cNvSpPr txBox="1">
            <a:spLocks/>
          </p:cNvSpPr>
          <p:nvPr/>
        </p:nvSpPr>
        <p:spPr>
          <a:xfrm>
            <a:off x="3460483" y="4555858"/>
            <a:ext cx="678873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200"/>
              <a:t>14:00</a:t>
            </a:r>
            <a:endParaRPr lang="fr-FR" sz="1200"/>
          </a:p>
        </p:txBody>
      </p:sp>
      <p:grpSp>
        <p:nvGrpSpPr>
          <p:cNvPr id="19" name="Groupe 68">
            <a:extLst>
              <a:ext uri="{FF2B5EF4-FFF2-40B4-BE49-F238E27FC236}">
                <a16:creationId xmlns:a16="http://schemas.microsoft.com/office/drawing/2014/main" id="{8001905C-9F90-4715-9A6A-1C78DD8327F2}"/>
              </a:ext>
            </a:extLst>
          </p:cNvPr>
          <p:cNvGrpSpPr>
            <a:grpSpLocks/>
          </p:cNvGrpSpPr>
          <p:nvPr/>
        </p:nvGrpSpPr>
        <p:grpSpPr>
          <a:xfrm>
            <a:off x="6647778" y="4633944"/>
            <a:ext cx="144016" cy="144016"/>
            <a:chOff x="6647778" y="4633944"/>
            <a:chExt cx="144016" cy="144016"/>
          </a:xfrm>
        </p:grpSpPr>
        <p:sp>
          <p:nvSpPr>
            <p:cNvPr id="81" name="Ellipse 159">
              <a:extLst>
                <a:ext uri="{FF2B5EF4-FFF2-40B4-BE49-F238E27FC236}">
                  <a16:creationId xmlns:a16="http://schemas.microsoft.com/office/drawing/2014/main" id="{0FCE0DAD-A589-4709-AC16-29FA10AB3355}"/>
                </a:ext>
              </a:extLst>
            </p:cNvPr>
            <p:cNvSpPr/>
            <p:nvPr/>
          </p:nvSpPr>
          <p:spPr bwMode="auto">
            <a:xfrm>
              <a:off x="6647778" y="4633944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82" name="Connecteur droit 160">
              <a:extLst>
                <a:ext uri="{FF2B5EF4-FFF2-40B4-BE49-F238E27FC236}">
                  <a16:creationId xmlns:a16="http://schemas.microsoft.com/office/drawing/2014/main" id="{58719C48-44B2-4B11-929E-D22EB5B96105}"/>
                </a:ext>
              </a:extLst>
            </p:cNvPr>
            <p:cNvCxnSpPr>
              <a:endCxn id="330" idx="0"/>
            </p:cNvCxnSpPr>
            <p:nvPr/>
          </p:nvCxnSpPr>
          <p:spPr bwMode="auto">
            <a:xfrm rot="5400000" flipH="1" flipV="1">
              <a:off x="6693176" y="4678066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Connecteur droit 161">
              <a:extLst>
                <a:ext uri="{FF2B5EF4-FFF2-40B4-BE49-F238E27FC236}">
                  <a16:creationId xmlns:a16="http://schemas.microsoft.com/office/drawing/2014/main" id="{76D69DD6-B4B8-423F-893B-1B70B1A5A870}"/>
                </a:ext>
              </a:extLst>
            </p:cNvPr>
            <p:cNvCxnSpPr/>
            <p:nvPr/>
          </p:nvCxnSpPr>
          <p:spPr bwMode="auto">
            <a:xfrm flipV="1">
              <a:off x="6719788" y="4694319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ZoneTexte 219">
            <a:extLst>
              <a:ext uri="{FF2B5EF4-FFF2-40B4-BE49-F238E27FC236}">
                <a16:creationId xmlns:a16="http://schemas.microsoft.com/office/drawing/2014/main" id="{EB02B942-1BAD-44A8-8A2D-C6FE39D11F1A}"/>
              </a:ext>
            </a:extLst>
          </p:cNvPr>
          <p:cNvSpPr txBox="1">
            <a:spLocks/>
          </p:cNvSpPr>
          <p:nvPr/>
        </p:nvSpPr>
        <p:spPr>
          <a:xfrm>
            <a:off x="7853424" y="4559964"/>
            <a:ext cx="1280949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200" dirty="0"/>
              <a:t>po 16:10</a:t>
            </a:r>
            <a:r>
              <a:rPr lang="en-US" sz="1200" dirty="0"/>
              <a:t> </a:t>
            </a:r>
            <a:endParaRPr lang="fr-FR" sz="1200" dirty="0"/>
          </a:p>
        </p:txBody>
      </p:sp>
      <p:grpSp>
        <p:nvGrpSpPr>
          <p:cNvPr id="21" name="Groupe 68">
            <a:extLst>
              <a:ext uri="{FF2B5EF4-FFF2-40B4-BE49-F238E27FC236}">
                <a16:creationId xmlns:a16="http://schemas.microsoft.com/office/drawing/2014/main" id="{20074E98-4F3F-4183-BE3A-454A448BC164}"/>
              </a:ext>
            </a:extLst>
          </p:cNvPr>
          <p:cNvGrpSpPr>
            <a:grpSpLocks/>
          </p:cNvGrpSpPr>
          <p:nvPr/>
        </p:nvGrpSpPr>
        <p:grpSpPr>
          <a:xfrm>
            <a:off x="7741065" y="4630753"/>
            <a:ext cx="144016" cy="144016"/>
            <a:chOff x="7741065" y="4630753"/>
            <a:chExt cx="144016" cy="144016"/>
          </a:xfrm>
        </p:grpSpPr>
        <p:sp>
          <p:nvSpPr>
            <p:cNvPr id="78" name="Ellipse 159">
              <a:extLst>
                <a:ext uri="{FF2B5EF4-FFF2-40B4-BE49-F238E27FC236}">
                  <a16:creationId xmlns:a16="http://schemas.microsoft.com/office/drawing/2014/main" id="{841E3E88-BB2F-4E8C-9652-DF05B05E7AF0}"/>
                </a:ext>
              </a:extLst>
            </p:cNvPr>
            <p:cNvSpPr/>
            <p:nvPr/>
          </p:nvSpPr>
          <p:spPr bwMode="auto">
            <a:xfrm>
              <a:off x="7741065" y="4630753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79" name="Connecteur droit 160">
              <a:extLst>
                <a:ext uri="{FF2B5EF4-FFF2-40B4-BE49-F238E27FC236}">
                  <a16:creationId xmlns:a16="http://schemas.microsoft.com/office/drawing/2014/main" id="{EEED34C8-0A04-4C05-B879-B71F5B8DF72D}"/>
                </a:ext>
              </a:extLst>
            </p:cNvPr>
            <p:cNvCxnSpPr>
              <a:endCxn id="335" idx="0"/>
            </p:cNvCxnSpPr>
            <p:nvPr/>
          </p:nvCxnSpPr>
          <p:spPr bwMode="auto">
            <a:xfrm rot="5400000" flipH="1" flipV="1">
              <a:off x="7786463" y="4674875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Connecteur droit 161">
              <a:extLst>
                <a:ext uri="{FF2B5EF4-FFF2-40B4-BE49-F238E27FC236}">
                  <a16:creationId xmlns:a16="http://schemas.microsoft.com/office/drawing/2014/main" id="{AB4BA36E-ADAB-465F-A39C-0C16A55572A4}"/>
                </a:ext>
              </a:extLst>
            </p:cNvPr>
            <p:cNvCxnSpPr/>
            <p:nvPr/>
          </p:nvCxnSpPr>
          <p:spPr bwMode="auto">
            <a:xfrm flipV="1">
              <a:off x="7813075" y="4691128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" name="Groupe 68">
            <a:extLst>
              <a:ext uri="{FF2B5EF4-FFF2-40B4-BE49-F238E27FC236}">
                <a16:creationId xmlns:a16="http://schemas.microsoft.com/office/drawing/2014/main" id="{4448AFA3-11A1-4454-B6DE-75543D39AC1D}"/>
              </a:ext>
            </a:extLst>
          </p:cNvPr>
          <p:cNvGrpSpPr>
            <a:grpSpLocks/>
          </p:cNvGrpSpPr>
          <p:nvPr/>
        </p:nvGrpSpPr>
        <p:grpSpPr>
          <a:xfrm>
            <a:off x="5546240" y="4639247"/>
            <a:ext cx="144016" cy="144016"/>
            <a:chOff x="5546240" y="4639247"/>
            <a:chExt cx="144016" cy="144016"/>
          </a:xfrm>
        </p:grpSpPr>
        <p:sp>
          <p:nvSpPr>
            <p:cNvPr id="75" name="Ellipse 159">
              <a:extLst>
                <a:ext uri="{FF2B5EF4-FFF2-40B4-BE49-F238E27FC236}">
                  <a16:creationId xmlns:a16="http://schemas.microsoft.com/office/drawing/2014/main" id="{50CD3839-110D-4768-AFED-01925DB2BE3D}"/>
                </a:ext>
              </a:extLst>
            </p:cNvPr>
            <p:cNvSpPr/>
            <p:nvPr/>
          </p:nvSpPr>
          <p:spPr bwMode="auto">
            <a:xfrm>
              <a:off x="5546240" y="4639247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76" name="Connecteur droit 160">
              <a:extLst>
                <a:ext uri="{FF2B5EF4-FFF2-40B4-BE49-F238E27FC236}">
                  <a16:creationId xmlns:a16="http://schemas.microsoft.com/office/drawing/2014/main" id="{64B8CB4F-9105-451D-A91C-A69F74C34DF9}"/>
                </a:ext>
              </a:extLst>
            </p:cNvPr>
            <p:cNvCxnSpPr>
              <a:endCxn id="339" idx="0"/>
            </p:cNvCxnSpPr>
            <p:nvPr/>
          </p:nvCxnSpPr>
          <p:spPr bwMode="auto">
            <a:xfrm rot="5400000" flipH="1" flipV="1">
              <a:off x="5591638" y="4683369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Connecteur droit 161">
              <a:extLst>
                <a:ext uri="{FF2B5EF4-FFF2-40B4-BE49-F238E27FC236}">
                  <a16:creationId xmlns:a16="http://schemas.microsoft.com/office/drawing/2014/main" id="{BF17BF50-AFBA-4F2E-8325-FA2B884F3288}"/>
                </a:ext>
              </a:extLst>
            </p:cNvPr>
            <p:cNvCxnSpPr/>
            <p:nvPr/>
          </p:nvCxnSpPr>
          <p:spPr bwMode="auto">
            <a:xfrm flipV="1">
              <a:off x="5618250" y="4699622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" name="ZoneTexte 219">
            <a:extLst>
              <a:ext uri="{FF2B5EF4-FFF2-40B4-BE49-F238E27FC236}">
                <a16:creationId xmlns:a16="http://schemas.microsoft.com/office/drawing/2014/main" id="{8A6198A6-DE2D-411C-9A16-3832058235C2}"/>
              </a:ext>
            </a:extLst>
          </p:cNvPr>
          <p:cNvSpPr txBox="1">
            <a:spLocks/>
          </p:cNvSpPr>
          <p:nvPr/>
        </p:nvSpPr>
        <p:spPr>
          <a:xfrm>
            <a:off x="5634176" y="4561422"/>
            <a:ext cx="684076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200"/>
              <a:t>15:30</a:t>
            </a:r>
            <a:endParaRPr lang="fr-FR" sz="1200"/>
          </a:p>
        </p:txBody>
      </p:sp>
      <p:sp>
        <p:nvSpPr>
          <p:cNvPr id="24" name="ZoneTexte 117">
            <a:extLst>
              <a:ext uri="{FF2B5EF4-FFF2-40B4-BE49-F238E27FC236}">
                <a16:creationId xmlns:a16="http://schemas.microsoft.com/office/drawing/2014/main" id="{7379546B-2FF3-40CB-A73B-6EE7B4743F3A}"/>
              </a:ext>
            </a:extLst>
          </p:cNvPr>
          <p:cNvSpPr txBox="1">
            <a:spLocks/>
          </p:cNvSpPr>
          <p:nvPr/>
        </p:nvSpPr>
        <p:spPr>
          <a:xfrm>
            <a:off x="2429202" y="4566891"/>
            <a:ext cx="58536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200"/>
              <a:t>13:00</a:t>
            </a:r>
            <a:endParaRPr lang="fr-FR" sz="1200"/>
          </a:p>
        </p:txBody>
      </p:sp>
      <p:sp>
        <p:nvSpPr>
          <p:cNvPr id="25" name="ZoneTexte 219">
            <a:extLst>
              <a:ext uri="{FF2B5EF4-FFF2-40B4-BE49-F238E27FC236}">
                <a16:creationId xmlns:a16="http://schemas.microsoft.com/office/drawing/2014/main" id="{A34E2660-A38C-4BC0-9232-7CDC51A776CA}"/>
              </a:ext>
            </a:extLst>
          </p:cNvPr>
          <p:cNvSpPr txBox="1">
            <a:spLocks/>
          </p:cNvSpPr>
          <p:nvPr/>
        </p:nvSpPr>
        <p:spPr>
          <a:xfrm>
            <a:off x="6727394" y="4567808"/>
            <a:ext cx="684076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200"/>
              <a:t>16:00</a:t>
            </a:r>
            <a:endParaRPr lang="fr-FR" sz="1200"/>
          </a:p>
        </p:txBody>
      </p:sp>
      <p:graphicFrame>
        <p:nvGraphicFramePr>
          <p:cNvPr id="26" name="Diagramme 129">
            <a:extLst>
              <a:ext uri="{FF2B5EF4-FFF2-40B4-BE49-F238E27FC236}">
                <a16:creationId xmlns:a16="http://schemas.microsoft.com/office/drawing/2014/main" id="{D462F710-77C1-4902-A6CE-A68D4EC144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7589812"/>
              </p:ext>
            </p:extLst>
          </p:nvPr>
        </p:nvGraphicFramePr>
        <p:xfrm>
          <a:off x="2340288" y="2464068"/>
          <a:ext cx="7920880" cy="54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27" name="Groupe 69">
            <a:extLst>
              <a:ext uri="{FF2B5EF4-FFF2-40B4-BE49-F238E27FC236}">
                <a16:creationId xmlns:a16="http://schemas.microsoft.com/office/drawing/2014/main" id="{CF93CA47-0C01-4FF4-98B5-F0AFB8F0956C}"/>
              </a:ext>
            </a:extLst>
          </p:cNvPr>
          <p:cNvGrpSpPr>
            <a:grpSpLocks/>
          </p:cNvGrpSpPr>
          <p:nvPr/>
        </p:nvGrpSpPr>
        <p:grpSpPr>
          <a:xfrm>
            <a:off x="2286213" y="3210152"/>
            <a:ext cx="144016" cy="144016"/>
            <a:chOff x="2286213" y="3210152"/>
            <a:chExt cx="144016" cy="144016"/>
          </a:xfrm>
        </p:grpSpPr>
        <p:sp>
          <p:nvSpPr>
            <p:cNvPr id="72" name="Ellipse 131">
              <a:extLst>
                <a:ext uri="{FF2B5EF4-FFF2-40B4-BE49-F238E27FC236}">
                  <a16:creationId xmlns:a16="http://schemas.microsoft.com/office/drawing/2014/main" id="{C013D3B7-64FF-415C-86E9-950335FC309E}"/>
                </a:ext>
              </a:extLst>
            </p:cNvPr>
            <p:cNvSpPr/>
            <p:nvPr/>
          </p:nvSpPr>
          <p:spPr bwMode="auto">
            <a:xfrm>
              <a:off x="2286213" y="3210152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73" name="Connecteur droit 132">
              <a:extLst>
                <a:ext uri="{FF2B5EF4-FFF2-40B4-BE49-F238E27FC236}">
                  <a16:creationId xmlns:a16="http://schemas.microsoft.com/office/drawing/2014/main" id="{92255ABE-046A-4792-AE70-76903A3AF9BD}"/>
                </a:ext>
              </a:extLst>
            </p:cNvPr>
            <p:cNvCxnSpPr>
              <a:endCxn id="168" idx="0"/>
            </p:cNvCxnSpPr>
            <p:nvPr/>
          </p:nvCxnSpPr>
          <p:spPr bwMode="auto">
            <a:xfrm rot="5400000" flipH="1" flipV="1">
              <a:off x="2331611" y="3254274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Connecteur droit 133">
              <a:extLst>
                <a:ext uri="{FF2B5EF4-FFF2-40B4-BE49-F238E27FC236}">
                  <a16:creationId xmlns:a16="http://schemas.microsoft.com/office/drawing/2014/main" id="{E0796167-2A37-4FC3-BF82-781675028E2E}"/>
                </a:ext>
              </a:extLst>
            </p:cNvPr>
            <p:cNvCxnSpPr/>
            <p:nvPr/>
          </p:nvCxnSpPr>
          <p:spPr bwMode="auto">
            <a:xfrm flipV="1">
              <a:off x="2358223" y="3270527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8" name="ZoneTexte 136">
            <a:extLst>
              <a:ext uri="{FF2B5EF4-FFF2-40B4-BE49-F238E27FC236}">
                <a16:creationId xmlns:a16="http://schemas.microsoft.com/office/drawing/2014/main" id="{72B8FF75-C423-4FB6-BEAC-0367016571BF}"/>
              </a:ext>
            </a:extLst>
          </p:cNvPr>
          <p:cNvSpPr txBox="1">
            <a:spLocks/>
          </p:cNvSpPr>
          <p:nvPr/>
        </p:nvSpPr>
        <p:spPr>
          <a:xfrm>
            <a:off x="2400361" y="3130728"/>
            <a:ext cx="663550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/>
              <a:t>13</a:t>
            </a:r>
            <a:r>
              <a:rPr lang="fr-FR" sz="1200"/>
              <a:t>:</a:t>
            </a:r>
            <a:r>
              <a:rPr lang="cs-CZ" sz="1200"/>
              <a:t>00</a:t>
            </a:r>
            <a:endParaRPr lang="fr-FR" sz="1200"/>
          </a:p>
        </p:txBody>
      </p:sp>
      <p:grpSp>
        <p:nvGrpSpPr>
          <p:cNvPr id="29" name="Groupe 68">
            <a:extLst>
              <a:ext uri="{FF2B5EF4-FFF2-40B4-BE49-F238E27FC236}">
                <a16:creationId xmlns:a16="http://schemas.microsoft.com/office/drawing/2014/main" id="{AD24C645-54F5-4921-B531-25C8788689F4}"/>
              </a:ext>
            </a:extLst>
          </p:cNvPr>
          <p:cNvGrpSpPr>
            <a:grpSpLocks/>
          </p:cNvGrpSpPr>
          <p:nvPr/>
        </p:nvGrpSpPr>
        <p:grpSpPr>
          <a:xfrm>
            <a:off x="4806699" y="3215166"/>
            <a:ext cx="144016" cy="144016"/>
            <a:chOff x="4806699" y="3215166"/>
            <a:chExt cx="144016" cy="144016"/>
          </a:xfrm>
        </p:grpSpPr>
        <p:sp>
          <p:nvSpPr>
            <p:cNvPr id="69" name="Ellipse 159">
              <a:extLst>
                <a:ext uri="{FF2B5EF4-FFF2-40B4-BE49-F238E27FC236}">
                  <a16:creationId xmlns:a16="http://schemas.microsoft.com/office/drawing/2014/main" id="{B405EF9F-C5DC-4C50-A52B-3B48DB87BE21}"/>
                </a:ext>
              </a:extLst>
            </p:cNvPr>
            <p:cNvSpPr/>
            <p:nvPr/>
          </p:nvSpPr>
          <p:spPr bwMode="auto">
            <a:xfrm>
              <a:off x="4806699" y="321516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70" name="Connecteur droit 160">
              <a:extLst>
                <a:ext uri="{FF2B5EF4-FFF2-40B4-BE49-F238E27FC236}">
                  <a16:creationId xmlns:a16="http://schemas.microsoft.com/office/drawing/2014/main" id="{193B5873-0CC7-4B8C-91F9-FFFB98AAF769}"/>
                </a:ext>
              </a:extLst>
            </p:cNvPr>
            <p:cNvCxnSpPr>
              <a:endCxn id="174" idx="0"/>
            </p:cNvCxnSpPr>
            <p:nvPr/>
          </p:nvCxnSpPr>
          <p:spPr bwMode="auto">
            <a:xfrm rot="5400000" flipH="1" flipV="1">
              <a:off x="4852097" y="325928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Connecteur droit 161">
              <a:extLst>
                <a:ext uri="{FF2B5EF4-FFF2-40B4-BE49-F238E27FC236}">
                  <a16:creationId xmlns:a16="http://schemas.microsoft.com/office/drawing/2014/main" id="{2972F037-A6D1-469F-B0D1-68EF03B1C89F}"/>
                </a:ext>
              </a:extLst>
            </p:cNvPr>
            <p:cNvCxnSpPr/>
            <p:nvPr/>
          </p:nvCxnSpPr>
          <p:spPr bwMode="auto">
            <a:xfrm flipV="1">
              <a:off x="4878709" y="327554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0" name="Groupe 123">
            <a:extLst>
              <a:ext uri="{FF2B5EF4-FFF2-40B4-BE49-F238E27FC236}">
                <a16:creationId xmlns:a16="http://schemas.microsoft.com/office/drawing/2014/main" id="{A9637823-B830-4AD2-ACD1-BE4022BA1D4D}"/>
              </a:ext>
            </a:extLst>
          </p:cNvPr>
          <p:cNvGrpSpPr>
            <a:grpSpLocks/>
          </p:cNvGrpSpPr>
          <p:nvPr/>
        </p:nvGrpSpPr>
        <p:grpSpPr>
          <a:xfrm>
            <a:off x="8597452" y="3218431"/>
            <a:ext cx="144016" cy="144016"/>
            <a:chOff x="8597452" y="3218431"/>
            <a:chExt cx="144016" cy="144016"/>
          </a:xfrm>
        </p:grpSpPr>
        <p:sp>
          <p:nvSpPr>
            <p:cNvPr id="66" name="Ellipse 211">
              <a:extLst>
                <a:ext uri="{FF2B5EF4-FFF2-40B4-BE49-F238E27FC236}">
                  <a16:creationId xmlns:a16="http://schemas.microsoft.com/office/drawing/2014/main" id="{BFBDA00E-2562-41A8-A7BF-227438268065}"/>
                </a:ext>
              </a:extLst>
            </p:cNvPr>
            <p:cNvSpPr/>
            <p:nvPr/>
          </p:nvSpPr>
          <p:spPr bwMode="auto">
            <a:xfrm>
              <a:off x="8597452" y="3218431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67" name="Connecteur droit 212">
              <a:extLst>
                <a:ext uri="{FF2B5EF4-FFF2-40B4-BE49-F238E27FC236}">
                  <a16:creationId xmlns:a16="http://schemas.microsoft.com/office/drawing/2014/main" id="{F06ACA5D-A52C-4853-A86E-7D10B5041228}"/>
                </a:ext>
              </a:extLst>
            </p:cNvPr>
            <p:cNvCxnSpPr>
              <a:endCxn id="178" idx="0"/>
            </p:cNvCxnSpPr>
            <p:nvPr/>
          </p:nvCxnSpPr>
          <p:spPr bwMode="auto">
            <a:xfrm rot="5400000" flipH="1" flipV="1">
              <a:off x="8642850" y="3262553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Connecteur droit 213">
              <a:extLst>
                <a:ext uri="{FF2B5EF4-FFF2-40B4-BE49-F238E27FC236}">
                  <a16:creationId xmlns:a16="http://schemas.microsoft.com/office/drawing/2014/main" id="{5D805C29-4C1E-426E-AA56-93C6EEEABD84}"/>
                </a:ext>
              </a:extLst>
            </p:cNvPr>
            <p:cNvCxnSpPr/>
            <p:nvPr/>
          </p:nvCxnSpPr>
          <p:spPr bwMode="auto">
            <a:xfrm flipV="1">
              <a:off x="8669462" y="3278806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1" name="Connecteur droit avec flèche 214">
            <a:extLst>
              <a:ext uri="{FF2B5EF4-FFF2-40B4-BE49-F238E27FC236}">
                <a16:creationId xmlns:a16="http://schemas.microsoft.com/office/drawing/2014/main" id="{80B786CC-955F-4CEE-88B3-A5F0678A8480}"/>
              </a:ext>
            </a:extLst>
          </p:cNvPr>
          <p:cNvCxnSpPr>
            <a:cxnSpLocks/>
          </p:cNvCxnSpPr>
          <p:nvPr/>
        </p:nvCxnSpPr>
        <p:spPr bwMode="auto">
          <a:xfrm>
            <a:off x="2340288" y="3072541"/>
            <a:ext cx="7884876" cy="1588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ZoneTexte 219">
            <a:extLst>
              <a:ext uri="{FF2B5EF4-FFF2-40B4-BE49-F238E27FC236}">
                <a16:creationId xmlns:a16="http://schemas.microsoft.com/office/drawing/2014/main" id="{3A7F2F25-A21D-4641-91F0-227A18E7C097}"/>
              </a:ext>
            </a:extLst>
          </p:cNvPr>
          <p:cNvSpPr txBox="1">
            <a:spLocks/>
          </p:cNvSpPr>
          <p:nvPr/>
        </p:nvSpPr>
        <p:spPr>
          <a:xfrm>
            <a:off x="4898122" y="3130040"/>
            <a:ext cx="684076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/>
              <a:t>1</a:t>
            </a:r>
            <a:r>
              <a:rPr lang="sk-SK" sz="1200"/>
              <a:t>4</a:t>
            </a:r>
            <a:r>
              <a:rPr lang="fr-FR" sz="1200"/>
              <a:t>:</a:t>
            </a:r>
            <a:r>
              <a:rPr lang="sk-SK" sz="1200"/>
              <a:t>45</a:t>
            </a:r>
            <a:endParaRPr lang="fr-FR" sz="1200"/>
          </a:p>
        </p:txBody>
      </p:sp>
      <p:sp>
        <p:nvSpPr>
          <p:cNvPr id="33" name="ZoneTexte 222">
            <a:extLst>
              <a:ext uri="{FF2B5EF4-FFF2-40B4-BE49-F238E27FC236}">
                <a16:creationId xmlns:a16="http://schemas.microsoft.com/office/drawing/2014/main" id="{A98F4CFB-E6CD-4C0A-B8A8-221A3058750B}"/>
              </a:ext>
            </a:extLst>
          </p:cNvPr>
          <p:cNvSpPr txBox="1">
            <a:spLocks/>
          </p:cNvSpPr>
          <p:nvPr/>
        </p:nvSpPr>
        <p:spPr>
          <a:xfrm>
            <a:off x="8691095" y="3135305"/>
            <a:ext cx="1100543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200"/>
              <a:t>16:10</a:t>
            </a:r>
            <a:endParaRPr lang="fr-FR" sz="1200"/>
          </a:p>
        </p:txBody>
      </p:sp>
      <p:grpSp>
        <p:nvGrpSpPr>
          <p:cNvPr id="34" name="Groupe 69">
            <a:extLst>
              <a:ext uri="{FF2B5EF4-FFF2-40B4-BE49-F238E27FC236}">
                <a16:creationId xmlns:a16="http://schemas.microsoft.com/office/drawing/2014/main" id="{08BE1512-9CE0-4CFF-9C5D-6C7C2A751861}"/>
              </a:ext>
            </a:extLst>
          </p:cNvPr>
          <p:cNvGrpSpPr>
            <a:grpSpLocks/>
          </p:cNvGrpSpPr>
          <p:nvPr/>
        </p:nvGrpSpPr>
        <p:grpSpPr>
          <a:xfrm>
            <a:off x="3522538" y="3202736"/>
            <a:ext cx="144016" cy="144016"/>
            <a:chOff x="3522538" y="3202736"/>
            <a:chExt cx="144016" cy="144016"/>
          </a:xfrm>
        </p:grpSpPr>
        <p:sp>
          <p:nvSpPr>
            <p:cNvPr id="63" name="Ellipse 113">
              <a:extLst>
                <a:ext uri="{FF2B5EF4-FFF2-40B4-BE49-F238E27FC236}">
                  <a16:creationId xmlns:a16="http://schemas.microsoft.com/office/drawing/2014/main" id="{476AA556-E8C4-462D-9DCD-CF76C899C957}"/>
                </a:ext>
              </a:extLst>
            </p:cNvPr>
            <p:cNvSpPr/>
            <p:nvPr/>
          </p:nvSpPr>
          <p:spPr bwMode="auto">
            <a:xfrm>
              <a:off x="3522538" y="320273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64" name="Connecteur droit 115">
              <a:extLst>
                <a:ext uri="{FF2B5EF4-FFF2-40B4-BE49-F238E27FC236}">
                  <a16:creationId xmlns:a16="http://schemas.microsoft.com/office/drawing/2014/main" id="{C8C10DCA-FD20-4B40-8318-0AB8FDCD1FBE}"/>
                </a:ext>
              </a:extLst>
            </p:cNvPr>
            <p:cNvCxnSpPr>
              <a:endCxn id="185" idx="0"/>
            </p:cNvCxnSpPr>
            <p:nvPr/>
          </p:nvCxnSpPr>
          <p:spPr bwMode="auto">
            <a:xfrm rot="5400000" flipH="1" flipV="1">
              <a:off x="3567936" y="324685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Connecteur droit 116">
              <a:extLst>
                <a:ext uri="{FF2B5EF4-FFF2-40B4-BE49-F238E27FC236}">
                  <a16:creationId xmlns:a16="http://schemas.microsoft.com/office/drawing/2014/main" id="{5B243D46-E5BC-40CE-BC53-97567FF88A9D}"/>
                </a:ext>
              </a:extLst>
            </p:cNvPr>
            <p:cNvCxnSpPr/>
            <p:nvPr/>
          </p:nvCxnSpPr>
          <p:spPr bwMode="auto">
            <a:xfrm flipV="1">
              <a:off x="3594548" y="326311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5" name="ZoneTexte 117">
            <a:extLst>
              <a:ext uri="{FF2B5EF4-FFF2-40B4-BE49-F238E27FC236}">
                <a16:creationId xmlns:a16="http://schemas.microsoft.com/office/drawing/2014/main" id="{B5630850-C8A5-4EFC-9424-DC7A42242B98}"/>
              </a:ext>
            </a:extLst>
          </p:cNvPr>
          <p:cNvSpPr txBox="1">
            <a:spLocks/>
          </p:cNvSpPr>
          <p:nvPr/>
        </p:nvSpPr>
        <p:spPr>
          <a:xfrm>
            <a:off x="3615085" y="3118000"/>
            <a:ext cx="596142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200"/>
              <a:t>14:00</a:t>
            </a:r>
            <a:endParaRPr lang="fr-FR" sz="1200"/>
          </a:p>
        </p:txBody>
      </p:sp>
      <p:grpSp>
        <p:nvGrpSpPr>
          <p:cNvPr id="36" name="Groupe 68">
            <a:extLst>
              <a:ext uri="{FF2B5EF4-FFF2-40B4-BE49-F238E27FC236}">
                <a16:creationId xmlns:a16="http://schemas.microsoft.com/office/drawing/2014/main" id="{51811700-F1ED-42D8-A4C3-562F5F3D5268}"/>
              </a:ext>
            </a:extLst>
          </p:cNvPr>
          <p:cNvGrpSpPr>
            <a:grpSpLocks/>
          </p:cNvGrpSpPr>
          <p:nvPr/>
        </p:nvGrpSpPr>
        <p:grpSpPr>
          <a:xfrm>
            <a:off x="6084986" y="3218431"/>
            <a:ext cx="144016" cy="144016"/>
            <a:chOff x="6084986" y="3218431"/>
            <a:chExt cx="144016" cy="144016"/>
          </a:xfrm>
        </p:grpSpPr>
        <p:sp>
          <p:nvSpPr>
            <p:cNvPr id="60" name="Ellipse 159">
              <a:extLst>
                <a:ext uri="{FF2B5EF4-FFF2-40B4-BE49-F238E27FC236}">
                  <a16:creationId xmlns:a16="http://schemas.microsoft.com/office/drawing/2014/main" id="{592B5C73-5A71-4D4E-9E52-4B04D3B2FEA1}"/>
                </a:ext>
              </a:extLst>
            </p:cNvPr>
            <p:cNvSpPr/>
            <p:nvPr/>
          </p:nvSpPr>
          <p:spPr bwMode="auto">
            <a:xfrm>
              <a:off x="6084986" y="3218431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61" name="Connecteur droit 160">
              <a:extLst>
                <a:ext uri="{FF2B5EF4-FFF2-40B4-BE49-F238E27FC236}">
                  <a16:creationId xmlns:a16="http://schemas.microsoft.com/office/drawing/2014/main" id="{84D997FF-DFD1-4096-AD11-175DFC449FE5}"/>
                </a:ext>
              </a:extLst>
            </p:cNvPr>
            <p:cNvCxnSpPr>
              <a:endCxn id="190" idx="0"/>
            </p:cNvCxnSpPr>
            <p:nvPr/>
          </p:nvCxnSpPr>
          <p:spPr bwMode="auto">
            <a:xfrm rot="5400000" flipH="1" flipV="1">
              <a:off x="6130384" y="3262553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Connecteur droit 161">
              <a:extLst>
                <a:ext uri="{FF2B5EF4-FFF2-40B4-BE49-F238E27FC236}">
                  <a16:creationId xmlns:a16="http://schemas.microsoft.com/office/drawing/2014/main" id="{B6EB71DC-1C48-4894-9EEF-6E87F0AD8690}"/>
                </a:ext>
              </a:extLst>
            </p:cNvPr>
            <p:cNvCxnSpPr/>
            <p:nvPr/>
          </p:nvCxnSpPr>
          <p:spPr bwMode="auto">
            <a:xfrm flipV="1">
              <a:off x="6156996" y="3278806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ZoneTexte 219">
            <a:extLst>
              <a:ext uri="{FF2B5EF4-FFF2-40B4-BE49-F238E27FC236}">
                <a16:creationId xmlns:a16="http://schemas.microsoft.com/office/drawing/2014/main" id="{FBC04C9C-E1EA-4F8D-B1BB-59D3D063F00D}"/>
              </a:ext>
            </a:extLst>
          </p:cNvPr>
          <p:cNvSpPr txBox="1">
            <a:spLocks/>
          </p:cNvSpPr>
          <p:nvPr/>
        </p:nvSpPr>
        <p:spPr>
          <a:xfrm>
            <a:off x="6172808" y="3140968"/>
            <a:ext cx="684076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/>
              <a:t>1</a:t>
            </a:r>
            <a:r>
              <a:rPr lang="sk-SK" sz="1200"/>
              <a:t>4</a:t>
            </a:r>
            <a:r>
              <a:rPr lang="fr-FR" sz="1200"/>
              <a:t>:</a:t>
            </a:r>
            <a:r>
              <a:rPr lang="sk-SK" sz="1200"/>
              <a:t>58</a:t>
            </a:r>
            <a:endParaRPr lang="fr-FR" sz="1200"/>
          </a:p>
        </p:txBody>
      </p:sp>
      <p:sp>
        <p:nvSpPr>
          <p:cNvPr id="38" name="ZoneTexte 219">
            <a:extLst>
              <a:ext uri="{FF2B5EF4-FFF2-40B4-BE49-F238E27FC236}">
                <a16:creationId xmlns:a16="http://schemas.microsoft.com/office/drawing/2014/main" id="{CB23A7CE-40CA-48BF-8FE5-816858874F2E}"/>
              </a:ext>
            </a:extLst>
          </p:cNvPr>
          <p:cNvSpPr txBox="1">
            <a:spLocks/>
          </p:cNvSpPr>
          <p:nvPr/>
        </p:nvSpPr>
        <p:spPr>
          <a:xfrm>
            <a:off x="7436739" y="3144797"/>
            <a:ext cx="93610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200"/>
              <a:t>15:50</a:t>
            </a:r>
            <a:endParaRPr lang="fr-FR" sz="1200"/>
          </a:p>
        </p:txBody>
      </p:sp>
      <p:grpSp>
        <p:nvGrpSpPr>
          <p:cNvPr id="39" name="Groupe 68">
            <a:extLst>
              <a:ext uri="{FF2B5EF4-FFF2-40B4-BE49-F238E27FC236}">
                <a16:creationId xmlns:a16="http://schemas.microsoft.com/office/drawing/2014/main" id="{309FDFC0-D075-4B10-9CBF-2818F3978F61}"/>
              </a:ext>
            </a:extLst>
          </p:cNvPr>
          <p:cNvGrpSpPr>
            <a:grpSpLocks/>
          </p:cNvGrpSpPr>
          <p:nvPr/>
        </p:nvGrpSpPr>
        <p:grpSpPr>
          <a:xfrm>
            <a:off x="7351909" y="3218431"/>
            <a:ext cx="144016" cy="144016"/>
            <a:chOff x="7351909" y="3218431"/>
            <a:chExt cx="144016" cy="144016"/>
          </a:xfrm>
        </p:grpSpPr>
        <p:sp>
          <p:nvSpPr>
            <p:cNvPr id="57" name="Ellipse 159">
              <a:extLst>
                <a:ext uri="{FF2B5EF4-FFF2-40B4-BE49-F238E27FC236}">
                  <a16:creationId xmlns:a16="http://schemas.microsoft.com/office/drawing/2014/main" id="{E5B77665-BB72-458F-ABA3-6519D80D0502}"/>
                </a:ext>
              </a:extLst>
            </p:cNvPr>
            <p:cNvSpPr/>
            <p:nvPr/>
          </p:nvSpPr>
          <p:spPr bwMode="auto">
            <a:xfrm>
              <a:off x="7351909" y="3218431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sk-S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58" name="Connecteur droit 160">
              <a:extLst>
                <a:ext uri="{FF2B5EF4-FFF2-40B4-BE49-F238E27FC236}">
                  <a16:creationId xmlns:a16="http://schemas.microsoft.com/office/drawing/2014/main" id="{0E90B577-ADC8-4C4E-ABA0-869E23A7C1FF}"/>
                </a:ext>
              </a:extLst>
            </p:cNvPr>
            <p:cNvCxnSpPr>
              <a:endCxn id="196" idx="0"/>
            </p:cNvCxnSpPr>
            <p:nvPr/>
          </p:nvCxnSpPr>
          <p:spPr bwMode="auto">
            <a:xfrm rot="5400000" flipH="1" flipV="1">
              <a:off x="7397307" y="3262553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Connecteur droit 161">
              <a:extLst>
                <a:ext uri="{FF2B5EF4-FFF2-40B4-BE49-F238E27FC236}">
                  <a16:creationId xmlns:a16="http://schemas.microsoft.com/office/drawing/2014/main" id="{2D6974E4-9605-4E0F-B97E-E17A1C2761BB}"/>
                </a:ext>
              </a:extLst>
            </p:cNvPr>
            <p:cNvCxnSpPr/>
            <p:nvPr/>
          </p:nvCxnSpPr>
          <p:spPr bwMode="auto">
            <a:xfrm flipV="1">
              <a:off x="7423919" y="3278806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Šípka: nadol 39">
            <a:extLst>
              <a:ext uri="{FF2B5EF4-FFF2-40B4-BE49-F238E27FC236}">
                <a16:creationId xmlns:a16="http://schemas.microsoft.com/office/drawing/2014/main" id="{A6DAED66-8BDE-4117-A640-8F6542376444}"/>
              </a:ext>
            </a:extLst>
          </p:cNvPr>
          <p:cNvSpPr/>
          <p:nvPr/>
        </p:nvSpPr>
        <p:spPr>
          <a:xfrm>
            <a:off x="2310576" y="3059244"/>
            <a:ext cx="89941" cy="10865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/>
          </a:p>
        </p:txBody>
      </p:sp>
      <p:sp>
        <p:nvSpPr>
          <p:cNvPr id="41" name="Šípka: nadol 40">
            <a:extLst>
              <a:ext uri="{FF2B5EF4-FFF2-40B4-BE49-F238E27FC236}">
                <a16:creationId xmlns:a16="http://schemas.microsoft.com/office/drawing/2014/main" id="{ED5FF5F5-BDB4-4DD1-9120-91A0712492E6}"/>
              </a:ext>
            </a:extLst>
          </p:cNvPr>
          <p:cNvSpPr/>
          <p:nvPr/>
        </p:nvSpPr>
        <p:spPr>
          <a:xfrm>
            <a:off x="3558711" y="3055962"/>
            <a:ext cx="89941" cy="10865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/>
          </a:p>
        </p:txBody>
      </p:sp>
      <p:sp>
        <p:nvSpPr>
          <p:cNvPr id="42" name="Šípka: nadol 41">
            <a:extLst>
              <a:ext uri="{FF2B5EF4-FFF2-40B4-BE49-F238E27FC236}">
                <a16:creationId xmlns:a16="http://schemas.microsoft.com/office/drawing/2014/main" id="{F16C4547-B69E-44C3-A584-B4439A8F7BE0}"/>
              </a:ext>
            </a:extLst>
          </p:cNvPr>
          <p:cNvSpPr/>
          <p:nvPr/>
        </p:nvSpPr>
        <p:spPr>
          <a:xfrm>
            <a:off x="4840106" y="3067731"/>
            <a:ext cx="89941" cy="10865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/>
          </a:p>
        </p:txBody>
      </p:sp>
      <p:sp>
        <p:nvSpPr>
          <p:cNvPr id="43" name="Šípka: nadol 42">
            <a:extLst>
              <a:ext uri="{FF2B5EF4-FFF2-40B4-BE49-F238E27FC236}">
                <a16:creationId xmlns:a16="http://schemas.microsoft.com/office/drawing/2014/main" id="{EF607356-0A53-4EC9-9E54-FE9ED34B62D8}"/>
              </a:ext>
            </a:extLst>
          </p:cNvPr>
          <p:cNvSpPr/>
          <p:nvPr/>
        </p:nvSpPr>
        <p:spPr>
          <a:xfrm>
            <a:off x="6111719" y="3068805"/>
            <a:ext cx="89941" cy="10865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/>
          </a:p>
        </p:txBody>
      </p:sp>
      <p:sp>
        <p:nvSpPr>
          <p:cNvPr id="44" name="Šípka: nadol 43">
            <a:extLst>
              <a:ext uri="{FF2B5EF4-FFF2-40B4-BE49-F238E27FC236}">
                <a16:creationId xmlns:a16="http://schemas.microsoft.com/office/drawing/2014/main" id="{FECA1652-F171-4062-BF38-282F39C4C6CC}"/>
              </a:ext>
            </a:extLst>
          </p:cNvPr>
          <p:cNvSpPr/>
          <p:nvPr/>
        </p:nvSpPr>
        <p:spPr>
          <a:xfrm>
            <a:off x="7380358" y="3070468"/>
            <a:ext cx="89941" cy="10865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/>
          </a:p>
        </p:txBody>
      </p:sp>
      <p:sp>
        <p:nvSpPr>
          <p:cNvPr id="45" name="Šípka: nadol 44">
            <a:extLst>
              <a:ext uri="{FF2B5EF4-FFF2-40B4-BE49-F238E27FC236}">
                <a16:creationId xmlns:a16="http://schemas.microsoft.com/office/drawing/2014/main" id="{4D68C73E-1D2D-4213-9CC4-8B728EA6A418}"/>
              </a:ext>
            </a:extLst>
          </p:cNvPr>
          <p:cNvSpPr/>
          <p:nvPr/>
        </p:nvSpPr>
        <p:spPr>
          <a:xfrm>
            <a:off x="8619657" y="3063675"/>
            <a:ext cx="89941" cy="10865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/>
          </a:p>
        </p:txBody>
      </p:sp>
      <p:sp>
        <p:nvSpPr>
          <p:cNvPr id="46" name="Šípka: nadol 45">
            <a:extLst>
              <a:ext uri="{FF2B5EF4-FFF2-40B4-BE49-F238E27FC236}">
                <a16:creationId xmlns:a16="http://schemas.microsoft.com/office/drawing/2014/main" id="{D5ACB156-B751-41A6-A00C-7F2AAD6B5AF3}"/>
              </a:ext>
            </a:extLst>
          </p:cNvPr>
          <p:cNvSpPr/>
          <p:nvPr/>
        </p:nvSpPr>
        <p:spPr>
          <a:xfrm>
            <a:off x="2340288" y="4490628"/>
            <a:ext cx="89941" cy="118361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/>
          </a:p>
        </p:txBody>
      </p:sp>
      <p:sp>
        <p:nvSpPr>
          <p:cNvPr id="47" name="Šípka: nadol 46">
            <a:extLst>
              <a:ext uri="{FF2B5EF4-FFF2-40B4-BE49-F238E27FC236}">
                <a16:creationId xmlns:a16="http://schemas.microsoft.com/office/drawing/2014/main" id="{9C7C684E-9B3D-40E4-874E-9F05F523AD92}"/>
              </a:ext>
            </a:extLst>
          </p:cNvPr>
          <p:cNvSpPr/>
          <p:nvPr/>
        </p:nvSpPr>
        <p:spPr>
          <a:xfrm>
            <a:off x="3384604" y="4485057"/>
            <a:ext cx="89941" cy="129686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/>
          </a:p>
        </p:txBody>
      </p:sp>
      <p:sp>
        <p:nvSpPr>
          <p:cNvPr id="48" name="Šípka: nadol 47">
            <a:extLst>
              <a:ext uri="{FF2B5EF4-FFF2-40B4-BE49-F238E27FC236}">
                <a16:creationId xmlns:a16="http://schemas.microsoft.com/office/drawing/2014/main" id="{9EA06881-FF6D-48BF-A420-9532D8C8C80C}"/>
              </a:ext>
            </a:extLst>
          </p:cNvPr>
          <p:cNvSpPr/>
          <p:nvPr/>
        </p:nvSpPr>
        <p:spPr>
          <a:xfrm>
            <a:off x="4485646" y="4489432"/>
            <a:ext cx="89941" cy="129686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/>
          </a:p>
        </p:txBody>
      </p:sp>
      <p:sp>
        <p:nvSpPr>
          <p:cNvPr id="49" name="Šípka: nadol 48">
            <a:extLst>
              <a:ext uri="{FF2B5EF4-FFF2-40B4-BE49-F238E27FC236}">
                <a16:creationId xmlns:a16="http://schemas.microsoft.com/office/drawing/2014/main" id="{B2BE4C66-1219-4F2A-8C27-1FA56E76FC44}"/>
              </a:ext>
            </a:extLst>
          </p:cNvPr>
          <p:cNvSpPr/>
          <p:nvPr/>
        </p:nvSpPr>
        <p:spPr>
          <a:xfrm>
            <a:off x="5574052" y="4489099"/>
            <a:ext cx="89941" cy="130019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/>
          </a:p>
        </p:txBody>
      </p:sp>
      <p:sp>
        <p:nvSpPr>
          <p:cNvPr id="50" name="Šípka: nadol 49">
            <a:extLst>
              <a:ext uri="{FF2B5EF4-FFF2-40B4-BE49-F238E27FC236}">
                <a16:creationId xmlns:a16="http://schemas.microsoft.com/office/drawing/2014/main" id="{40D8A973-2A5E-4C8B-9356-D23691BBBBFF}"/>
              </a:ext>
            </a:extLst>
          </p:cNvPr>
          <p:cNvSpPr/>
          <p:nvPr/>
        </p:nvSpPr>
        <p:spPr>
          <a:xfrm>
            <a:off x="6673423" y="4500129"/>
            <a:ext cx="89941" cy="1080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/>
          </a:p>
        </p:txBody>
      </p:sp>
      <p:sp>
        <p:nvSpPr>
          <p:cNvPr id="51" name="Šípka: nadol 50">
            <a:extLst>
              <a:ext uri="{FF2B5EF4-FFF2-40B4-BE49-F238E27FC236}">
                <a16:creationId xmlns:a16="http://schemas.microsoft.com/office/drawing/2014/main" id="{51498BB9-5AA8-492B-AE3C-9FD138D9862A}"/>
              </a:ext>
            </a:extLst>
          </p:cNvPr>
          <p:cNvSpPr/>
          <p:nvPr/>
        </p:nvSpPr>
        <p:spPr>
          <a:xfrm>
            <a:off x="7769910" y="4503480"/>
            <a:ext cx="89941" cy="1080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/>
          </a:p>
        </p:txBody>
      </p:sp>
      <p:sp>
        <p:nvSpPr>
          <p:cNvPr id="52" name="BlokTextu 97">
            <a:extLst>
              <a:ext uri="{FF2B5EF4-FFF2-40B4-BE49-F238E27FC236}">
                <a16:creationId xmlns:a16="http://schemas.microsoft.com/office/drawing/2014/main" id="{F0A8EC68-94B6-4CB9-8B41-75234921B601}"/>
              </a:ext>
            </a:extLst>
          </p:cNvPr>
          <p:cNvSpPr txBox="1"/>
          <p:nvPr/>
        </p:nvSpPr>
        <p:spPr>
          <a:xfrm>
            <a:off x="4684428" y="2004306"/>
            <a:ext cx="2944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b="1" dirty="0" err="1">
                <a:solidFill>
                  <a:schemeClr val="accent1">
                    <a:lumMod val="75000"/>
                  </a:schemeClr>
                </a:solidFill>
              </a:rPr>
              <a:t>Normal</a:t>
            </a:r>
            <a:r>
              <a:rPr lang="sk-SK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b="1" dirty="0" err="1">
                <a:solidFill>
                  <a:schemeClr val="accent1">
                    <a:lumMod val="75000"/>
                  </a:schemeClr>
                </a:solidFill>
              </a:rPr>
              <a:t>day</a:t>
            </a:r>
            <a:endParaRPr lang="sk-SK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3" name="BlokTextu 98">
            <a:extLst>
              <a:ext uri="{FF2B5EF4-FFF2-40B4-BE49-F238E27FC236}">
                <a16:creationId xmlns:a16="http://schemas.microsoft.com/office/drawing/2014/main" id="{456B8764-41D5-474E-9F45-C52D7602A301}"/>
              </a:ext>
            </a:extLst>
          </p:cNvPr>
          <p:cNvSpPr txBox="1"/>
          <p:nvPr/>
        </p:nvSpPr>
        <p:spPr>
          <a:xfrm>
            <a:off x="4791348" y="3434438"/>
            <a:ext cx="273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b="1" dirty="0">
                <a:solidFill>
                  <a:schemeClr val="accent1">
                    <a:lumMod val="75000"/>
                  </a:schemeClr>
                </a:solidFill>
              </a:rPr>
              <a:t>Úplné rozpojenie trhov</a:t>
            </a:r>
          </a:p>
        </p:txBody>
      </p:sp>
      <p:sp>
        <p:nvSpPr>
          <p:cNvPr id="54" name="Šípka: nadol 53">
            <a:extLst>
              <a:ext uri="{FF2B5EF4-FFF2-40B4-BE49-F238E27FC236}">
                <a16:creationId xmlns:a16="http://schemas.microsoft.com/office/drawing/2014/main" id="{E03B9AAE-262E-4A02-9521-414FDA3AABEF}"/>
              </a:ext>
            </a:extLst>
          </p:cNvPr>
          <p:cNvSpPr/>
          <p:nvPr/>
        </p:nvSpPr>
        <p:spPr>
          <a:xfrm>
            <a:off x="9165807" y="4504503"/>
            <a:ext cx="89941" cy="1080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/>
          </a:p>
        </p:txBody>
      </p:sp>
      <p:cxnSp>
        <p:nvCxnSpPr>
          <p:cNvPr id="55" name="Connecteur droit avec flèche 214">
            <a:extLst>
              <a:ext uri="{FF2B5EF4-FFF2-40B4-BE49-F238E27FC236}">
                <a16:creationId xmlns:a16="http://schemas.microsoft.com/office/drawing/2014/main" id="{D7AAA552-3EE9-4750-9DE5-EAE687FFA52F}"/>
              </a:ext>
            </a:extLst>
          </p:cNvPr>
          <p:cNvCxnSpPr>
            <a:cxnSpLocks/>
          </p:cNvCxnSpPr>
          <p:nvPr/>
        </p:nvCxnSpPr>
        <p:spPr bwMode="auto">
          <a:xfrm>
            <a:off x="2384664" y="4502857"/>
            <a:ext cx="2143901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/>
          </a:ln>
          <a:effectLst/>
        </p:spPr>
      </p:cxnSp>
      <p:graphicFrame>
        <p:nvGraphicFramePr>
          <p:cNvPr id="213" name="Diagramme 129">
            <a:extLst>
              <a:ext uri="{FF2B5EF4-FFF2-40B4-BE49-F238E27FC236}">
                <a16:creationId xmlns:a16="http://schemas.microsoft.com/office/drawing/2014/main" id="{153D6E75-96FA-4F07-99AB-4EDDBD794C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5074492"/>
              </p:ext>
            </p:extLst>
          </p:nvPr>
        </p:nvGraphicFramePr>
        <p:xfrm>
          <a:off x="2274666" y="3863348"/>
          <a:ext cx="7920880" cy="519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BlokTextu 1">
            <a:extLst>
              <a:ext uri="{FF2B5EF4-FFF2-40B4-BE49-F238E27FC236}">
                <a16:creationId xmlns:a16="http://schemas.microsoft.com/office/drawing/2014/main" id="{C95DDBD1-40AE-4420-9B8B-96AC863498C9}"/>
              </a:ext>
            </a:extLst>
          </p:cNvPr>
          <p:cNvSpPr txBox="1"/>
          <p:nvPr/>
        </p:nvSpPr>
        <p:spPr>
          <a:xfrm>
            <a:off x="8171638" y="5170951"/>
            <a:ext cx="3363870" cy="5539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000" dirty="0"/>
              <a:t>Úprava nominácií pre </a:t>
            </a:r>
            <a:r>
              <a:rPr lang="sk-SK" sz="1000" dirty="0" err="1"/>
              <a:t>Shadow</a:t>
            </a:r>
            <a:r>
              <a:rPr lang="sk-SK" sz="1000" dirty="0"/>
              <a:t> </a:t>
            </a:r>
            <a:r>
              <a:rPr lang="sk-SK" sz="1000" dirty="0" err="1"/>
              <a:t>auction</a:t>
            </a:r>
            <a:r>
              <a:rPr lang="sk-SK" sz="1000" dirty="0"/>
              <a:t> (Tieňovú aukciu) bude možná od 14:45 do 15:50. </a:t>
            </a:r>
            <a:r>
              <a:rPr lang="sk-SK" sz="1000" dirty="0" err="1"/>
              <a:t>Shadow</a:t>
            </a:r>
            <a:r>
              <a:rPr lang="sk-SK" sz="1000" dirty="0"/>
              <a:t> </a:t>
            </a:r>
            <a:r>
              <a:rPr lang="sk-SK" sz="1000" dirty="0" err="1"/>
              <a:t>auctions</a:t>
            </a:r>
            <a:r>
              <a:rPr lang="sk-SK" sz="1000" dirty="0"/>
              <a:t> bude organizovať JAO o 15:50, výsledky budú dostupné krátko po 16:00. </a:t>
            </a:r>
          </a:p>
        </p:txBody>
      </p:sp>
    </p:spTree>
    <p:extLst>
      <p:ext uri="{BB962C8B-B14F-4D97-AF65-F5344CB8AC3E}">
        <p14:creationId xmlns:p14="http://schemas.microsoft.com/office/powerpoint/2010/main" val="2894151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D455341E8E9240BFAEB33C6B52999A" ma:contentTypeVersion="8" ma:contentTypeDescription="Umožňuje vytvoriť nový dokument." ma:contentTypeScope="" ma:versionID="47e3252889ddb11246775a143ae311a2">
  <xsd:schema xmlns:xsd="http://www.w3.org/2001/XMLSchema" xmlns:xs="http://www.w3.org/2001/XMLSchema" xmlns:p="http://schemas.microsoft.com/office/2006/metadata/properties" xmlns:ns2="648c4ac5-4679-482f-b2df-d49fe16ee79a" xmlns:ns3="5f13a04a-9813-4027-8c89-a1626e3d1d41" targetNamespace="http://schemas.microsoft.com/office/2006/metadata/properties" ma:root="true" ma:fieldsID="5cd62218d928167f7c286c9e83b417ca" ns2:_="" ns3:_="">
    <xsd:import namespace="648c4ac5-4679-482f-b2df-d49fe16ee79a"/>
    <xsd:import namespace="5f13a04a-9813-4027-8c89-a1626e3d1d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c4ac5-4679-482f-b2df-d49fe16ee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3a04a-9813-4027-8c89-a1626e3d1d4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CC408C-02E2-4E13-93D7-14717B0E3D29}">
  <ds:schemaRefs>
    <ds:schemaRef ds:uri="http://purl.org/dc/elements/1.1/"/>
    <ds:schemaRef ds:uri="http://purl.org/dc/dcmitype/"/>
    <ds:schemaRef ds:uri="648c4ac5-4679-482f-b2df-d49fe16ee79a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5f13a04a-9813-4027-8c89-a1626e3d1d41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D7286D55-4E1D-427B-B316-4C72B4FC31BA}">
  <ds:schemaRefs>
    <ds:schemaRef ds:uri="5f13a04a-9813-4027-8c89-a1626e3d1d41"/>
    <ds:schemaRef ds:uri="648c4ac5-4679-482f-b2df-d49fe16ee79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0FE6824-70C2-4FA6-90CA-AC5930007F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Širokouhlá</PresentationFormat>
  <Paragraphs>40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Motív Office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Decoupling SDAC test-časový harmonogram</dc:title>
  <dc:creator>Boháč Marián</dc:creator>
  <cp:lastModifiedBy>Porubská Simona</cp:lastModifiedBy>
  <cp:revision>1</cp:revision>
  <dcterms:created xsi:type="dcterms:W3CDTF">2021-10-20T08:56:59Z</dcterms:created>
  <dcterms:modified xsi:type="dcterms:W3CDTF">2021-10-20T16:02:47Z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0x010100E8D455341E8E9240BFAEB33C6B52999A</vt:lpwstr>
  </property>
</Properties>
</file>